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 id="258" r:id="rId7"/>
    <p:sldId id="277" r:id="rId8"/>
    <p:sldId id="283" r:id="rId9"/>
    <p:sldId id="284" r:id="rId10"/>
    <p:sldId id="278" r:id="rId11"/>
    <p:sldId id="286" r:id="rId12"/>
    <p:sldId id="279" r:id="rId13"/>
    <p:sldId id="288" r:id="rId14"/>
    <p:sldId id="290" r:id="rId15"/>
    <p:sldId id="292" r:id="rId16"/>
    <p:sldId id="291" r:id="rId17"/>
    <p:sldId id="293" r:id="rId18"/>
    <p:sldId id="270" r:id="rId19"/>
    <p:sldId id="260" r:id="rId20"/>
    <p:sldId id="262" r:id="rId21"/>
    <p:sldId id="264" r:id="rId22"/>
    <p:sldId id="266" r:id="rId23"/>
    <p:sldId id="268" r:id="rId24"/>
    <p:sldId id="28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C11DE-3F18-4DAC-B0AF-9DAD1E137276}" v="27" dt="2022-12-07T13:47:05.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7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2FC79FD7-7425-41D2-974C-D1E90C14556E}"/>
    <pc:docChg chg="undo custSel addSld delSld modSld sldOrd">
      <pc:chgData name="Gerjan de Ruiter" userId="5d7c516b-9dcd-41a8-99d3-54425d29895b" providerId="ADAL" clId="{2FC79FD7-7425-41D2-974C-D1E90C14556E}" dt="2022-11-23T14:39:53.459" v="1015"/>
      <pc:docMkLst>
        <pc:docMk/>
      </pc:docMkLst>
      <pc:sldChg chg="modSp mod">
        <pc:chgData name="Gerjan de Ruiter" userId="5d7c516b-9dcd-41a8-99d3-54425d29895b" providerId="ADAL" clId="{2FC79FD7-7425-41D2-974C-D1E90C14556E}" dt="2022-11-23T14:39:47.114" v="1014" actId="20577"/>
        <pc:sldMkLst>
          <pc:docMk/>
          <pc:sldMk cId="1914404811" sldId="256"/>
        </pc:sldMkLst>
        <pc:spChg chg="mod">
          <ac:chgData name="Gerjan de Ruiter" userId="5d7c516b-9dcd-41a8-99d3-54425d29895b" providerId="ADAL" clId="{2FC79FD7-7425-41D2-974C-D1E90C14556E}" dt="2022-11-23T14:39:47.114" v="1014" actId="20577"/>
          <ac:spMkLst>
            <pc:docMk/>
            <pc:sldMk cId="1914404811" sldId="256"/>
            <ac:spMk id="6" creationId="{81B96BA2-902A-4078-8942-E8A2417A9A29}"/>
          </ac:spMkLst>
        </pc:spChg>
        <pc:spChg chg="mod">
          <ac:chgData name="Gerjan de Ruiter" userId="5d7c516b-9dcd-41a8-99d3-54425d29895b" providerId="ADAL" clId="{2FC79FD7-7425-41D2-974C-D1E90C14556E}" dt="2022-11-23T07:34:50.134" v="7" actId="207"/>
          <ac:spMkLst>
            <pc:docMk/>
            <pc:sldMk cId="1914404811" sldId="256"/>
            <ac:spMk id="11" creationId="{5EE0F054-A7F1-4A05-967D-E5A1727AF1BE}"/>
          </ac:spMkLst>
        </pc:spChg>
        <pc:spChg chg="mod">
          <ac:chgData name="Gerjan de Ruiter" userId="5d7c516b-9dcd-41a8-99d3-54425d29895b" providerId="ADAL" clId="{2FC79FD7-7425-41D2-974C-D1E90C14556E}" dt="2022-11-23T07:35:00.911" v="9" actId="207"/>
          <ac:spMkLst>
            <pc:docMk/>
            <pc:sldMk cId="1914404811" sldId="256"/>
            <ac:spMk id="12" creationId="{F7D7D343-C446-4269-9CDA-8F6FACD7F614}"/>
          </ac:spMkLst>
        </pc:spChg>
        <pc:graphicFrameChg chg="modGraphic">
          <ac:chgData name="Gerjan de Ruiter" userId="5d7c516b-9dcd-41a8-99d3-54425d29895b" providerId="ADAL" clId="{2FC79FD7-7425-41D2-974C-D1E90C14556E}" dt="2022-11-23T07:34:43.143" v="5" actId="113"/>
          <ac:graphicFrameMkLst>
            <pc:docMk/>
            <pc:sldMk cId="1914404811" sldId="256"/>
            <ac:graphicFrameMk id="7" creationId="{E301E4D4-09EB-42FE-AC70-36D3DFBAE62B}"/>
          </ac:graphicFrameMkLst>
        </pc:graphicFrameChg>
      </pc:sldChg>
      <pc:sldChg chg="new del">
        <pc:chgData name="Gerjan de Ruiter" userId="5d7c516b-9dcd-41a8-99d3-54425d29895b" providerId="ADAL" clId="{2FC79FD7-7425-41D2-974C-D1E90C14556E}" dt="2022-11-23T07:34:19.112" v="1" actId="47"/>
        <pc:sldMkLst>
          <pc:docMk/>
          <pc:sldMk cId="228259053" sldId="257"/>
        </pc:sldMkLst>
      </pc:sldChg>
      <pc:sldChg chg="addSp delSp modSp new mod ord modClrScheme modAnim chgLayout">
        <pc:chgData name="Gerjan de Ruiter" userId="5d7c516b-9dcd-41a8-99d3-54425d29895b" providerId="ADAL" clId="{2FC79FD7-7425-41D2-974C-D1E90C14556E}" dt="2022-11-23T07:51:38.380" v="946"/>
        <pc:sldMkLst>
          <pc:docMk/>
          <pc:sldMk cId="1762785082" sldId="257"/>
        </pc:sldMkLst>
        <pc:spChg chg="add mod">
          <ac:chgData name="Gerjan de Ruiter" userId="5d7c516b-9dcd-41a8-99d3-54425d29895b" providerId="ADAL" clId="{2FC79FD7-7425-41D2-974C-D1E90C14556E}" dt="2022-11-23T07:50:29.296" v="945" actId="20577"/>
          <ac:spMkLst>
            <pc:docMk/>
            <pc:sldMk cId="1762785082" sldId="257"/>
            <ac:spMk id="2" creationId="{C6070111-1D2F-D8EC-E296-A7E30198C236}"/>
          </ac:spMkLst>
        </pc:spChg>
        <pc:spChg chg="add mod">
          <ac:chgData name="Gerjan de Ruiter" userId="5d7c516b-9dcd-41a8-99d3-54425d29895b" providerId="ADAL" clId="{2FC79FD7-7425-41D2-974C-D1E90C14556E}" dt="2022-11-23T07:47:41.077" v="933" actId="14100"/>
          <ac:spMkLst>
            <pc:docMk/>
            <pc:sldMk cId="1762785082" sldId="257"/>
            <ac:spMk id="3" creationId="{70C938BA-1B44-4373-51EB-1C5051C695D7}"/>
          </ac:spMkLst>
        </pc:spChg>
        <pc:spChg chg="add del mod">
          <ac:chgData name="Gerjan de Ruiter" userId="5d7c516b-9dcd-41a8-99d3-54425d29895b" providerId="ADAL" clId="{2FC79FD7-7425-41D2-974C-D1E90C14556E}" dt="2022-11-23T07:51:38.380" v="946"/>
          <ac:spMkLst>
            <pc:docMk/>
            <pc:sldMk cId="1762785082" sldId="257"/>
            <ac:spMk id="4" creationId="{599513AC-CE5B-BB30-2D6C-060D789FDD79}"/>
          </ac:spMkLst>
        </pc:spChg>
        <pc:spChg chg="add mod">
          <ac:chgData name="Gerjan de Ruiter" userId="5d7c516b-9dcd-41a8-99d3-54425d29895b" providerId="ADAL" clId="{2FC79FD7-7425-41D2-974C-D1E90C14556E}" dt="2022-11-23T07:34:33.564" v="3" actId="700"/>
          <ac:spMkLst>
            <pc:docMk/>
            <pc:sldMk cId="1762785082" sldId="257"/>
            <ac:spMk id="5" creationId="{B03586B6-0639-F30F-9498-C3148E8AA331}"/>
          </ac:spMkLst>
        </pc:spChg>
        <pc:picChg chg="add mod">
          <ac:chgData name="Gerjan de Ruiter" userId="5d7c516b-9dcd-41a8-99d3-54425d29895b" providerId="ADAL" clId="{2FC79FD7-7425-41D2-974C-D1E90C14556E}" dt="2022-11-23T07:51:38.380" v="946"/>
          <ac:picMkLst>
            <pc:docMk/>
            <pc:sldMk cId="1762785082" sldId="257"/>
            <ac:picMk id="1026" creationId="{EB22B9F0-032C-18FD-392C-F5DB95D2AB8C}"/>
          </ac:picMkLst>
        </pc:picChg>
      </pc:sldChg>
      <pc:sldChg chg="add">
        <pc:chgData name="Gerjan de Ruiter" userId="5d7c516b-9dcd-41a8-99d3-54425d29895b" providerId="ADAL" clId="{2FC79FD7-7425-41D2-974C-D1E90C14556E}" dt="2022-11-23T07:46:35.876" v="913"/>
        <pc:sldMkLst>
          <pc:docMk/>
          <pc:sldMk cId="3788715575" sldId="258"/>
        </pc:sldMkLst>
      </pc:sldChg>
      <pc:sldChg chg="add">
        <pc:chgData name="Gerjan de Ruiter" userId="5d7c516b-9dcd-41a8-99d3-54425d29895b" providerId="ADAL" clId="{2FC79FD7-7425-41D2-974C-D1E90C14556E}" dt="2022-11-23T07:51:51.027" v="947"/>
        <pc:sldMkLst>
          <pc:docMk/>
          <pc:sldMk cId="3526245762" sldId="277"/>
        </pc:sldMkLst>
      </pc:sldChg>
      <pc:sldChg chg="add">
        <pc:chgData name="Gerjan de Ruiter" userId="5d7c516b-9dcd-41a8-99d3-54425d29895b" providerId="ADAL" clId="{2FC79FD7-7425-41D2-974C-D1E90C14556E}" dt="2022-11-23T07:53:23.376" v="950"/>
        <pc:sldMkLst>
          <pc:docMk/>
          <pc:sldMk cId="3834294756" sldId="278"/>
        </pc:sldMkLst>
      </pc:sldChg>
      <pc:sldChg chg="add">
        <pc:chgData name="Gerjan de Ruiter" userId="5d7c516b-9dcd-41a8-99d3-54425d29895b" providerId="ADAL" clId="{2FC79FD7-7425-41D2-974C-D1E90C14556E}" dt="2022-11-23T07:53:32.778" v="952"/>
        <pc:sldMkLst>
          <pc:docMk/>
          <pc:sldMk cId="2311119288" sldId="279"/>
        </pc:sldMkLst>
      </pc:sldChg>
      <pc:sldChg chg="add del">
        <pc:chgData name="Gerjan de Ruiter" userId="5d7c516b-9dcd-41a8-99d3-54425d29895b" providerId="ADAL" clId="{2FC79FD7-7425-41D2-974C-D1E90C14556E}" dt="2022-11-23T07:54:05.475" v="954" actId="47"/>
        <pc:sldMkLst>
          <pc:docMk/>
          <pc:sldMk cId="3917885151" sldId="281"/>
        </pc:sldMkLst>
      </pc:sldChg>
      <pc:sldChg chg="add">
        <pc:chgData name="Gerjan de Ruiter" userId="5d7c516b-9dcd-41a8-99d3-54425d29895b" providerId="ADAL" clId="{2FC79FD7-7425-41D2-974C-D1E90C14556E}" dt="2022-11-23T07:53:17.063" v="948"/>
        <pc:sldMkLst>
          <pc:docMk/>
          <pc:sldMk cId="1553195813" sldId="283"/>
        </pc:sldMkLst>
      </pc:sldChg>
      <pc:sldChg chg="add">
        <pc:chgData name="Gerjan de Ruiter" userId="5d7c516b-9dcd-41a8-99d3-54425d29895b" providerId="ADAL" clId="{2FC79FD7-7425-41D2-974C-D1E90C14556E}" dt="2022-11-23T07:53:19.884" v="949"/>
        <pc:sldMkLst>
          <pc:docMk/>
          <pc:sldMk cId="2698300868" sldId="284"/>
        </pc:sldMkLst>
      </pc:sldChg>
      <pc:sldChg chg="add">
        <pc:chgData name="Gerjan de Ruiter" userId="5d7c516b-9dcd-41a8-99d3-54425d29895b" providerId="ADAL" clId="{2FC79FD7-7425-41D2-974C-D1E90C14556E}" dt="2022-11-23T07:53:27.265" v="951"/>
        <pc:sldMkLst>
          <pc:docMk/>
          <pc:sldMk cId="2414934892" sldId="286"/>
        </pc:sldMkLst>
      </pc:sldChg>
      <pc:sldChg chg="add">
        <pc:chgData name="Gerjan de Ruiter" userId="5d7c516b-9dcd-41a8-99d3-54425d29895b" providerId="ADAL" clId="{2FC79FD7-7425-41D2-974C-D1E90C14556E}" dt="2022-11-23T14:39:53.459" v="1015"/>
        <pc:sldMkLst>
          <pc:docMk/>
          <pc:sldMk cId="2328591653" sldId="287"/>
        </pc:sldMkLst>
      </pc:sldChg>
    </pc:docChg>
  </pc:docChgLst>
  <pc:docChgLst>
    <pc:chgData name="Gerjan de Ruiter" userId="5d7c516b-9dcd-41a8-99d3-54425d29895b" providerId="ADAL" clId="{B74C11DE-3F18-4DAC-B0AF-9DAD1E137276}"/>
    <pc:docChg chg="undo custSel addSld delSld modSld sldOrd">
      <pc:chgData name="Gerjan de Ruiter" userId="5d7c516b-9dcd-41a8-99d3-54425d29895b" providerId="ADAL" clId="{B74C11DE-3F18-4DAC-B0AF-9DAD1E137276}" dt="2022-12-07T13:47:28.104" v="168" actId="47"/>
      <pc:docMkLst>
        <pc:docMk/>
      </pc:docMkLst>
      <pc:sldChg chg="modSp mod">
        <pc:chgData name="Gerjan de Ruiter" userId="5d7c516b-9dcd-41a8-99d3-54425d29895b" providerId="ADAL" clId="{B74C11DE-3F18-4DAC-B0AF-9DAD1E137276}" dt="2022-12-07T12:46:55.965" v="161" actId="108"/>
        <pc:sldMkLst>
          <pc:docMk/>
          <pc:sldMk cId="1914404811" sldId="256"/>
        </pc:sldMkLst>
        <pc:spChg chg="mod">
          <ac:chgData name="Gerjan de Ruiter" userId="5d7c516b-9dcd-41a8-99d3-54425d29895b" providerId="ADAL" clId="{B74C11DE-3F18-4DAC-B0AF-9DAD1E137276}" dt="2022-12-07T11:56:37.954" v="2" actId="5793"/>
          <ac:spMkLst>
            <pc:docMk/>
            <pc:sldMk cId="1914404811" sldId="256"/>
            <ac:spMk id="6" creationId="{81B96BA2-902A-4078-8942-E8A2417A9A29}"/>
          </ac:spMkLst>
        </pc:spChg>
        <pc:graphicFrameChg chg="mod modGraphic">
          <ac:chgData name="Gerjan de Ruiter" userId="5d7c516b-9dcd-41a8-99d3-54425d29895b" providerId="ADAL" clId="{B74C11DE-3F18-4DAC-B0AF-9DAD1E137276}" dt="2022-12-07T12:46:55.965" v="161" actId="108"/>
          <ac:graphicFrameMkLst>
            <pc:docMk/>
            <pc:sldMk cId="1914404811" sldId="256"/>
            <ac:graphicFrameMk id="7" creationId="{E301E4D4-09EB-42FE-AC70-36D3DFBAE62B}"/>
          </ac:graphicFrameMkLst>
        </pc:graphicFrameChg>
      </pc:sldChg>
      <pc:sldChg chg="modSp add mod">
        <pc:chgData name="Gerjan de Ruiter" userId="5d7c516b-9dcd-41a8-99d3-54425d29895b" providerId="ADAL" clId="{B74C11DE-3F18-4DAC-B0AF-9DAD1E137276}" dt="2022-12-07T12:39:26.626" v="154" actId="1076"/>
        <pc:sldMkLst>
          <pc:docMk/>
          <pc:sldMk cId="151262476" sldId="260"/>
        </pc:sldMkLst>
        <pc:spChg chg="mod">
          <ac:chgData name="Gerjan de Ruiter" userId="5d7c516b-9dcd-41a8-99d3-54425d29895b" providerId="ADAL" clId="{B74C11DE-3F18-4DAC-B0AF-9DAD1E137276}" dt="2022-12-07T12:38:41.143" v="149"/>
          <ac:spMkLst>
            <pc:docMk/>
            <pc:sldMk cId="151262476" sldId="260"/>
            <ac:spMk id="3" creationId="{00000000-0000-0000-0000-000000000000}"/>
          </ac:spMkLst>
        </pc:spChg>
        <pc:graphicFrameChg chg="mod">
          <ac:chgData name="Gerjan de Ruiter" userId="5d7c516b-9dcd-41a8-99d3-54425d29895b" providerId="ADAL" clId="{B74C11DE-3F18-4DAC-B0AF-9DAD1E137276}" dt="2022-12-07T12:39:26.626" v="154" actId="1076"/>
          <ac:graphicFrameMkLst>
            <pc:docMk/>
            <pc:sldMk cId="151262476" sldId="260"/>
            <ac:graphicFrameMk id="2" creationId="{00000000-0000-0000-0000-000000000000}"/>
          </ac:graphicFrameMkLst>
        </pc:graphicFrameChg>
      </pc:sldChg>
      <pc:sldChg chg="modSp add mod">
        <pc:chgData name="Gerjan de Ruiter" userId="5d7c516b-9dcd-41a8-99d3-54425d29895b" providerId="ADAL" clId="{B74C11DE-3F18-4DAC-B0AF-9DAD1E137276}" dt="2022-12-07T12:39:18.813" v="153" actId="1076"/>
        <pc:sldMkLst>
          <pc:docMk/>
          <pc:sldMk cId="2935460292" sldId="262"/>
        </pc:sldMkLst>
        <pc:spChg chg="mod">
          <ac:chgData name="Gerjan de Ruiter" userId="5d7c516b-9dcd-41a8-99d3-54425d29895b" providerId="ADAL" clId="{B74C11DE-3F18-4DAC-B0AF-9DAD1E137276}" dt="2022-12-07T12:38:41.143" v="149"/>
          <ac:spMkLst>
            <pc:docMk/>
            <pc:sldMk cId="2935460292" sldId="262"/>
            <ac:spMk id="3" creationId="{00000000-0000-0000-0000-000000000000}"/>
          </ac:spMkLst>
        </pc:spChg>
        <pc:graphicFrameChg chg="mod">
          <ac:chgData name="Gerjan de Ruiter" userId="5d7c516b-9dcd-41a8-99d3-54425d29895b" providerId="ADAL" clId="{B74C11DE-3F18-4DAC-B0AF-9DAD1E137276}" dt="2022-12-07T12:39:18.813" v="153" actId="1076"/>
          <ac:graphicFrameMkLst>
            <pc:docMk/>
            <pc:sldMk cId="2935460292" sldId="262"/>
            <ac:graphicFrameMk id="2" creationId="{00000000-0000-0000-0000-000000000000}"/>
          </ac:graphicFrameMkLst>
        </pc:graphicFrameChg>
      </pc:sldChg>
      <pc:sldChg chg="modSp add mod">
        <pc:chgData name="Gerjan de Ruiter" userId="5d7c516b-9dcd-41a8-99d3-54425d29895b" providerId="ADAL" clId="{B74C11DE-3F18-4DAC-B0AF-9DAD1E137276}" dt="2022-12-07T12:39:12.048" v="152" actId="1076"/>
        <pc:sldMkLst>
          <pc:docMk/>
          <pc:sldMk cId="1157072325" sldId="264"/>
        </pc:sldMkLst>
        <pc:spChg chg="mod">
          <ac:chgData name="Gerjan de Ruiter" userId="5d7c516b-9dcd-41a8-99d3-54425d29895b" providerId="ADAL" clId="{B74C11DE-3F18-4DAC-B0AF-9DAD1E137276}" dt="2022-12-07T12:38:41.143" v="149"/>
          <ac:spMkLst>
            <pc:docMk/>
            <pc:sldMk cId="1157072325" sldId="264"/>
            <ac:spMk id="3" creationId="{00000000-0000-0000-0000-000000000000}"/>
          </ac:spMkLst>
        </pc:spChg>
        <pc:graphicFrameChg chg="mod">
          <ac:chgData name="Gerjan de Ruiter" userId="5d7c516b-9dcd-41a8-99d3-54425d29895b" providerId="ADAL" clId="{B74C11DE-3F18-4DAC-B0AF-9DAD1E137276}" dt="2022-12-07T12:39:12.048" v="152" actId="1076"/>
          <ac:graphicFrameMkLst>
            <pc:docMk/>
            <pc:sldMk cId="1157072325" sldId="264"/>
            <ac:graphicFrameMk id="2" creationId="{00000000-0000-0000-0000-000000000000}"/>
          </ac:graphicFrameMkLst>
        </pc:graphicFrameChg>
      </pc:sldChg>
      <pc:sldChg chg="modSp add mod">
        <pc:chgData name="Gerjan de Ruiter" userId="5d7c516b-9dcd-41a8-99d3-54425d29895b" providerId="ADAL" clId="{B74C11DE-3F18-4DAC-B0AF-9DAD1E137276}" dt="2022-12-07T12:39:04.326" v="151" actId="1076"/>
        <pc:sldMkLst>
          <pc:docMk/>
          <pc:sldMk cId="69700327" sldId="266"/>
        </pc:sldMkLst>
        <pc:spChg chg="mod">
          <ac:chgData name="Gerjan de Ruiter" userId="5d7c516b-9dcd-41a8-99d3-54425d29895b" providerId="ADAL" clId="{B74C11DE-3F18-4DAC-B0AF-9DAD1E137276}" dt="2022-12-07T12:38:41.143" v="149"/>
          <ac:spMkLst>
            <pc:docMk/>
            <pc:sldMk cId="69700327" sldId="266"/>
            <ac:spMk id="3" creationId="{00000000-0000-0000-0000-000000000000}"/>
          </ac:spMkLst>
        </pc:spChg>
        <pc:graphicFrameChg chg="mod">
          <ac:chgData name="Gerjan de Ruiter" userId="5d7c516b-9dcd-41a8-99d3-54425d29895b" providerId="ADAL" clId="{B74C11DE-3F18-4DAC-B0AF-9DAD1E137276}" dt="2022-12-07T12:39:04.326" v="151" actId="1076"/>
          <ac:graphicFrameMkLst>
            <pc:docMk/>
            <pc:sldMk cId="69700327" sldId="266"/>
            <ac:graphicFrameMk id="2" creationId="{00000000-0000-0000-0000-000000000000}"/>
          </ac:graphicFrameMkLst>
        </pc:graphicFrameChg>
      </pc:sldChg>
      <pc:sldChg chg="add del">
        <pc:chgData name="Gerjan de Ruiter" userId="5d7c516b-9dcd-41a8-99d3-54425d29895b" providerId="ADAL" clId="{B74C11DE-3F18-4DAC-B0AF-9DAD1E137276}" dt="2022-12-07T13:47:28.104" v="168" actId="47"/>
        <pc:sldMkLst>
          <pc:docMk/>
          <pc:sldMk cId="3640667753" sldId="267"/>
        </pc:sldMkLst>
      </pc:sldChg>
      <pc:sldChg chg="modSp add mod">
        <pc:chgData name="Gerjan de Ruiter" userId="5d7c516b-9dcd-41a8-99d3-54425d29895b" providerId="ADAL" clId="{B74C11DE-3F18-4DAC-B0AF-9DAD1E137276}" dt="2022-12-07T12:38:57.606" v="150" actId="1076"/>
        <pc:sldMkLst>
          <pc:docMk/>
          <pc:sldMk cId="1826122203" sldId="268"/>
        </pc:sldMkLst>
        <pc:spChg chg="mod">
          <ac:chgData name="Gerjan de Ruiter" userId="5d7c516b-9dcd-41a8-99d3-54425d29895b" providerId="ADAL" clId="{B74C11DE-3F18-4DAC-B0AF-9DAD1E137276}" dt="2022-12-07T12:38:41.143" v="149"/>
          <ac:spMkLst>
            <pc:docMk/>
            <pc:sldMk cId="1826122203" sldId="268"/>
            <ac:spMk id="3" creationId="{00000000-0000-0000-0000-000000000000}"/>
          </ac:spMkLst>
        </pc:spChg>
        <pc:graphicFrameChg chg="mod">
          <ac:chgData name="Gerjan de Ruiter" userId="5d7c516b-9dcd-41a8-99d3-54425d29895b" providerId="ADAL" clId="{B74C11DE-3F18-4DAC-B0AF-9DAD1E137276}" dt="2022-12-07T12:38:57.606" v="150" actId="1076"/>
          <ac:graphicFrameMkLst>
            <pc:docMk/>
            <pc:sldMk cId="1826122203" sldId="268"/>
            <ac:graphicFrameMk id="2" creationId="{00000000-0000-0000-0000-000000000000}"/>
          </ac:graphicFrameMkLst>
        </pc:graphicFrameChg>
      </pc:sldChg>
      <pc:sldChg chg="modSp add mod">
        <pc:chgData name="Gerjan de Ruiter" userId="5d7c516b-9dcd-41a8-99d3-54425d29895b" providerId="ADAL" clId="{B74C11DE-3F18-4DAC-B0AF-9DAD1E137276}" dt="2022-12-07T13:47:19.959" v="167" actId="1076"/>
        <pc:sldMkLst>
          <pc:docMk/>
          <pc:sldMk cId="2083697394" sldId="270"/>
        </pc:sldMkLst>
        <pc:spChg chg="mod">
          <ac:chgData name="Gerjan de Ruiter" userId="5d7c516b-9dcd-41a8-99d3-54425d29895b" providerId="ADAL" clId="{B74C11DE-3F18-4DAC-B0AF-9DAD1E137276}" dt="2022-12-07T13:47:19.959" v="167" actId="1076"/>
          <ac:spMkLst>
            <pc:docMk/>
            <pc:sldMk cId="2083697394" sldId="270"/>
            <ac:spMk id="3" creationId="{00000000-0000-0000-0000-000000000000}"/>
          </ac:spMkLst>
        </pc:spChg>
        <pc:picChg chg="mod">
          <ac:chgData name="Gerjan de Ruiter" userId="5d7c516b-9dcd-41a8-99d3-54425d29895b" providerId="ADAL" clId="{B74C11DE-3F18-4DAC-B0AF-9DAD1E137276}" dt="2022-12-07T12:38:24.237" v="147" actId="1076"/>
          <ac:picMkLst>
            <pc:docMk/>
            <pc:sldMk cId="2083697394" sldId="270"/>
            <ac:picMk id="4" creationId="{00000000-0000-0000-0000-000000000000}"/>
          </ac:picMkLst>
        </pc:picChg>
        <pc:picChg chg="mod">
          <ac:chgData name="Gerjan de Ruiter" userId="5d7c516b-9dcd-41a8-99d3-54425d29895b" providerId="ADAL" clId="{B74C11DE-3F18-4DAC-B0AF-9DAD1E137276}" dt="2022-12-07T12:38:27.583" v="148" actId="1076"/>
          <ac:picMkLst>
            <pc:docMk/>
            <pc:sldMk cId="2083697394" sldId="270"/>
            <ac:picMk id="5" creationId="{00000000-0000-0000-0000-000000000000}"/>
          </ac:picMkLst>
        </pc:picChg>
      </pc:sldChg>
      <pc:sldChg chg="modSp">
        <pc:chgData name="Gerjan de Ruiter" userId="5d7c516b-9dcd-41a8-99d3-54425d29895b" providerId="ADAL" clId="{B74C11DE-3F18-4DAC-B0AF-9DAD1E137276}" dt="2022-12-07T12:38:41.143" v="149"/>
        <pc:sldMkLst>
          <pc:docMk/>
          <pc:sldMk cId="3834294756" sldId="278"/>
        </pc:sldMkLst>
        <pc:spChg chg="mod">
          <ac:chgData name="Gerjan de Ruiter" userId="5d7c516b-9dcd-41a8-99d3-54425d29895b" providerId="ADAL" clId="{B74C11DE-3F18-4DAC-B0AF-9DAD1E137276}" dt="2022-12-07T12:38:41.143" v="149"/>
          <ac:spMkLst>
            <pc:docMk/>
            <pc:sldMk cId="3834294756" sldId="278"/>
            <ac:spMk id="3" creationId="{00000000-0000-0000-0000-000000000000}"/>
          </ac:spMkLst>
        </pc:spChg>
      </pc:sldChg>
      <pc:sldChg chg="modSp">
        <pc:chgData name="Gerjan de Ruiter" userId="5d7c516b-9dcd-41a8-99d3-54425d29895b" providerId="ADAL" clId="{B74C11DE-3F18-4DAC-B0AF-9DAD1E137276}" dt="2022-12-07T12:38:41.143" v="149"/>
        <pc:sldMkLst>
          <pc:docMk/>
          <pc:sldMk cId="2311119288" sldId="279"/>
        </pc:sldMkLst>
        <pc:spChg chg="mod">
          <ac:chgData name="Gerjan de Ruiter" userId="5d7c516b-9dcd-41a8-99d3-54425d29895b" providerId="ADAL" clId="{B74C11DE-3F18-4DAC-B0AF-9DAD1E137276}" dt="2022-12-07T12:38:41.143" v="149"/>
          <ac:spMkLst>
            <pc:docMk/>
            <pc:sldMk cId="2311119288" sldId="279"/>
            <ac:spMk id="3" creationId="{00000000-0000-0000-0000-000000000000}"/>
          </ac:spMkLst>
        </pc:spChg>
      </pc:sldChg>
      <pc:sldChg chg="modSp">
        <pc:chgData name="Gerjan de Ruiter" userId="5d7c516b-9dcd-41a8-99d3-54425d29895b" providerId="ADAL" clId="{B74C11DE-3F18-4DAC-B0AF-9DAD1E137276}" dt="2022-12-07T12:38:41.143" v="149"/>
        <pc:sldMkLst>
          <pc:docMk/>
          <pc:sldMk cId="1553195813" sldId="283"/>
        </pc:sldMkLst>
        <pc:spChg chg="mod">
          <ac:chgData name="Gerjan de Ruiter" userId="5d7c516b-9dcd-41a8-99d3-54425d29895b" providerId="ADAL" clId="{B74C11DE-3F18-4DAC-B0AF-9DAD1E137276}" dt="2022-12-07T12:38:41.143" v="149"/>
          <ac:spMkLst>
            <pc:docMk/>
            <pc:sldMk cId="1553195813" sldId="283"/>
            <ac:spMk id="2" creationId="{00000000-0000-0000-0000-000000000000}"/>
          </ac:spMkLst>
        </pc:spChg>
      </pc:sldChg>
      <pc:sldChg chg="modSp">
        <pc:chgData name="Gerjan de Ruiter" userId="5d7c516b-9dcd-41a8-99d3-54425d29895b" providerId="ADAL" clId="{B74C11DE-3F18-4DAC-B0AF-9DAD1E137276}" dt="2022-12-07T12:38:41.143" v="149"/>
        <pc:sldMkLst>
          <pc:docMk/>
          <pc:sldMk cId="2698300868" sldId="284"/>
        </pc:sldMkLst>
        <pc:spChg chg="mod">
          <ac:chgData name="Gerjan de Ruiter" userId="5d7c516b-9dcd-41a8-99d3-54425d29895b" providerId="ADAL" clId="{B74C11DE-3F18-4DAC-B0AF-9DAD1E137276}" dt="2022-12-07T12:38:41.143" v="149"/>
          <ac:spMkLst>
            <pc:docMk/>
            <pc:sldMk cId="2698300868" sldId="284"/>
            <ac:spMk id="3" creationId="{00000000-0000-0000-0000-000000000000}"/>
          </ac:spMkLst>
        </pc:spChg>
      </pc:sldChg>
      <pc:sldChg chg="modSp">
        <pc:chgData name="Gerjan de Ruiter" userId="5d7c516b-9dcd-41a8-99d3-54425d29895b" providerId="ADAL" clId="{B74C11DE-3F18-4DAC-B0AF-9DAD1E137276}" dt="2022-12-07T12:38:41.143" v="149"/>
        <pc:sldMkLst>
          <pc:docMk/>
          <pc:sldMk cId="2414934892" sldId="286"/>
        </pc:sldMkLst>
        <pc:spChg chg="mod">
          <ac:chgData name="Gerjan de Ruiter" userId="5d7c516b-9dcd-41a8-99d3-54425d29895b" providerId="ADAL" clId="{B74C11DE-3F18-4DAC-B0AF-9DAD1E137276}" dt="2022-12-07T12:38:41.143" v="149"/>
          <ac:spMkLst>
            <pc:docMk/>
            <pc:sldMk cId="2414934892" sldId="286"/>
            <ac:spMk id="3" creationId="{00000000-0000-0000-0000-000000000000}"/>
          </ac:spMkLst>
        </pc:spChg>
      </pc:sldChg>
      <pc:sldChg chg="del">
        <pc:chgData name="Gerjan de Ruiter" userId="5d7c516b-9dcd-41a8-99d3-54425d29895b" providerId="ADAL" clId="{B74C11DE-3F18-4DAC-B0AF-9DAD1E137276}" dt="2022-12-07T12:35:11.736" v="9" actId="47"/>
        <pc:sldMkLst>
          <pc:docMk/>
          <pc:sldMk cId="2328591653" sldId="287"/>
        </pc:sldMkLst>
      </pc:sldChg>
      <pc:sldChg chg="modSp add">
        <pc:chgData name="Gerjan de Ruiter" userId="5d7c516b-9dcd-41a8-99d3-54425d29895b" providerId="ADAL" clId="{B74C11DE-3F18-4DAC-B0AF-9DAD1E137276}" dt="2022-12-07T12:38:41.143" v="149"/>
        <pc:sldMkLst>
          <pc:docMk/>
          <pc:sldMk cId="3258680024" sldId="288"/>
        </pc:sldMkLst>
        <pc:spChg chg="mod">
          <ac:chgData name="Gerjan de Ruiter" userId="5d7c516b-9dcd-41a8-99d3-54425d29895b" providerId="ADAL" clId="{B74C11DE-3F18-4DAC-B0AF-9DAD1E137276}" dt="2022-12-07T12:38:41.143" v="149"/>
          <ac:spMkLst>
            <pc:docMk/>
            <pc:sldMk cId="3258680024" sldId="288"/>
            <ac:spMk id="3" creationId="{00000000-0000-0000-0000-000000000000}"/>
          </ac:spMkLst>
        </pc:spChg>
      </pc:sldChg>
      <pc:sldChg chg="add">
        <pc:chgData name="Gerjan de Ruiter" userId="5d7c516b-9dcd-41a8-99d3-54425d29895b" providerId="ADAL" clId="{B74C11DE-3F18-4DAC-B0AF-9DAD1E137276}" dt="2022-12-07T12:35:21.757" v="10"/>
        <pc:sldMkLst>
          <pc:docMk/>
          <pc:sldMk cId="3721305653" sldId="289"/>
        </pc:sldMkLst>
      </pc:sldChg>
      <pc:sldChg chg="add">
        <pc:chgData name="Gerjan de Ruiter" userId="5d7c516b-9dcd-41a8-99d3-54425d29895b" providerId="ADAL" clId="{B74C11DE-3F18-4DAC-B0AF-9DAD1E137276}" dt="2022-12-07T12:36:07.421" v="11"/>
        <pc:sldMkLst>
          <pc:docMk/>
          <pc:sldMk cId="681773860" sldId="290"/>
        </pc:sldMkLst>
      </pc:sldChg>
      <pc:sldChg chg="add">
        <pc:chgData name="Gerjan de Ruiter" userId="5d7c516b-9dcd-41a8-99d3-54425d29895b" providerId="ADAL" clId="{B74C11DE-3F18-4DAC-B0AF-9DAD1E137276}" dt="2022-12-07T12:36:32.511" v="12"/>
        <pc:sldMkLst>
          <pc:docMk/>
          <pc:sldMk cId="2942532351" sldId="291"/>
        </pc:sldMkLst>
      </pc:sldChg>
      <pc:sldChg chg="modSp new mod">
        <pc:chgData name="Gerjan de Ruiter" userId="5d7c516b-9dcd-41a8-99d3-54425d29895b" providerId="ADAL" clId="{B74C11DE-3F18-4DAC-B0AF-9DAD1E137276}" dt="2022-12-07T12:38:41.143" v="149"/>
        <pc:sldMkLst>
          <pc:docMk/>
          <pc:sldMk cId="2615279470" sldId="292"/>
        </pc:sldMkLst>
        <pc:spChg chg="mod">
          <ac:chgData name="Gerjan de Ruiter" userId="5d7c516b-9dcd-41a8-99d3-54425d29895b" providerId="ADAL" clId="{B74C11DE-3F18-4DAC-B0AF-9DAD1E137276}" dt="2022-12-07T12:38:41.143" v="149"/>
          <ac:spMkLst>
            <pc:docMk/>
            <pc:sldMk cId="2615279470" sldId="292"/>
            <ac:spMk id="2" creationId="{40EC3D1B-326B-ADD3-9C5E-6B9EC7569B9D}"/>
          </ac:spMkLst>
        </pc:spChg>
        <pc:spChg chg="mod">
          <ac:chgData name="Gerjan de Ruiter" userId="5d7c516b-9dcd-41a8-99d3-54425d29895b" providerId="ADAL" clId="{B74C11DE-3F18-4DAC-B0AF-9DAD1E137276}" dt="2022-12-07T12:38:41.143" v="149"/>
          <ac:spMkLst>
            <pc:docMk/>
            <pc:sldMk cId="2615279470" sldId="292"/>
            <ac:spMk id="3" creationId="{53B932E5-06FB-4C3B-C300-13B301631A3A}"/>
          </ac:spMkLst>
        </pc:spChg>
      </pc:sldChg>
      <pc:sldChg chg="addSp modSp add mod ord modAnim">
        <pc:chgData name="Gerjan de Ruiter" userId="5d7c516b-9dcd-41a8-99d3-54425d29895b" providerId="ADAL" clId="{B74C11DE-3F18-4DAC-B0AF-9DAD1E137276}" dt="2022-12-07T13:47:15.536" v="166" actId="1076"/>
        <pc:sldMkLst>
          <pc:docMk/>
          <pc:sldMk cId="1032049924" sldId="293"/>
        </pc:sldMkLst>
        <pc:spChg chg="mod">
          <ac:chgData name="Gerjan de Ruiter" userId="5d7c516b-9dcd-41a8-99d3-54425d29895b" providerId="ADAL" clId="{B74C11DE-3F18-4DAC-B0AF-9DAD1E137276}" dt="2022-12-07T12:38:41.143" v="149"/>
          <ac:spMkLst>
            <pc:docMk/>
            <pc:sldMk cId="1032049924" sldId="293"/>
            <ac:spMk id="2" creationId="{40EC3D1B-326B-ADD3-9C5E-6B9EC7569B9D}"/>
          </ac:spMkLst>
        </pc:spChg>
        <pc:spChg chg="mod">
          <ac:chgData name="Gerjan de Ruiter" userId="5d7c516b-9dcd-41a8-99d3-54425d29895b" providerId="ADAL" clId="{B74C11DE-3F18-4DAC-B0AF-9DAD1E137276}" dt="2022-12-07T13:47:15.536" v="166" actId="1076"/>
          <ac:spMkLst>
            <pc:docMk/>
            <pc:sldMk cId="1032049924" sldId="293"/>
            <ac:spMk id="3" creationId="{53B932E5-06FB-4C3B-C300-13B301631A3A}"/>
          </ac:spMkLst>
        </pc:spChg>
        <pc:picChg chg="add mod">
          <ac:chgData name="Gerjan de Ruiter" userId="5d7c516b-9dcd-41a8-99d3-54425d29895b" providerId="ADAL" clId="{B74C11DE-3F18-4DAC-B0AF-9DAD1E137276}" dt="2022-12-07T13:47:05.725" v="165" actId="14100"/>
          <ac:picMkLst>
            <pc:docMk/>
            <pc:sldMk cId="1032049924" sldId="293"/>
            <ac:picMk id="4" creationId="{81CBCDF2-EF24-5A6C-1DE2-9003EC31C86D}"/>
          </ac:picMkLst>
        </pc:picChg>
        <pc:picChg chg="add mod">
          <ac:chgData name="Gerjan de Ruiter" userId="5d7c516b-9dcd-41a8-99d3-54425d29895b" providerId="ADAL" clId="{B74C11DE-3F18-4DAC-B0AF-9DAD1E137276}" dt="2022-12-07T13:47:02.413" v="163" actId="14100"/>
          <ac:picMkLst>
            <pc:docMk/>
            <pc:sldMk cId="1032049924" sldId="293"/>
            <ac:picMk id="5" creationId="{167C4CED-2974-2328-0349-50F19C41D329}"/>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7-12-2022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29431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241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299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97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268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6459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9288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205799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2944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3400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7-12-2022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417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277561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7-12-2022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491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7-12-2022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7081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13346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860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6287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FC611286-A7D4-453B-883A-E7DD7829393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85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587454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7-12-2022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14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7-12-2022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1797990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52400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7-12-2022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87743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72265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83154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7-12-2022</a:t>
            </a:fld>
            <a:endParaRPr lang="nl-NL"/>
          </a:p>
        </p:txBody>
      </p:sp>
    </p:spTree>
    <p:extLst>
      <p:ext uri="{BB962C8B-B14F-4D97-AF65-F5344CB8AC3E}">
        <p14:creationId xmlns:p14="http://schemas.microsoft.com/office/powerpoint/2010/main" val="428862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14463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716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3539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597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523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5B93CEE-B4B4-4635-99A3-581858AC58C3}"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1260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3" r:id="rId30"/>
    <p:sldLayoutId id="2147483662"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70111-1D2F-D8EC-E296-A7E30198C236}"/>
              </a:ext>
            </a:extLst>
          </p:cNvPr>
          <p:cNvSpPr>
            <a:spLocks noGrp="1"/>
          </p:cNvSpPr>
          <p:nvPr>
            <p:ph type="title"/>
          </p:nvPr>
        </p:nvSpPr>
        <p:spPr/>
        <p:txBody>
          <a:bodyPr/>
          <a:lstStyle/>
          <a:p>
            <a:r>
              <a:rPr lang="nl-NL" strike="sngStrike" dirty="0"/>
              <a:t>Probleem! </a:t>
            </a:r>
          </a:p>
        </p:txBody>
      </p:sp>
      <p:sp>
        <p:nvSpPr>
          <p:cNvPr id="3" name="Tijdelijke aanduiding voor tekst 2">
            <a:extLst>
              <a:ext uri="{FF2B5EF4-FFF2-40B4-BE49-F238E27FC236}">
                <a16:creationId xmlns:a16="http://schemas.microsoft.com/office/drawing/2014/main" id="{70C938BA-1B44-4373-51EB-1C5051C695D7}"/>
              </a:ext>
            </a:extLst>
          </p:cNvPr>
          <p:cNvSpPr>
            <a:spLocks noGrp="1"/>
          </p:cNvSpPr>
          <p:nvPr>
            <p:ph type="body" sz="quarter" idx="13"/>
          </p:nvPr>
        </p:nvSpPr>
        <p:spPr/>
        <p:txBody>
          <a:bodyPr/>
          <a:lstStyle/>
          <a:p>
            <a:pPr marL="0" indent="0" algn="just">
              <a:buNone/>
            </a:pPr>
            <a:r>
              <a:rPr lang="nl-NL" i="1" dirty="0"/>
              <a:t>Larry maakt voor zijn hobby insectenhotels met wildcamera’s erin. Omdat dit een groot succes is en hij steeds meer aanvragen krijgt van bekende en onbekende wilt hij hier zijn eigen onderneming in starten. Hij heeft alleen wat moeite met de financiën, waarmee moet hij rekening houden? Hoe krijgt hij straks een overzicht van de winst die hij maakt. Wat moet er in zijn financieel overzicht allemaal terugkomen. </a:t>
            </a:r>
          </a:p>
          <a:p>
            <a:pPr marL="0" indent="0" algn="just">
              <a:buNone/>
            </a:pPr>
            <a:endParaRPr lang="nl-NL" i="1" dirty="0"/>
          </a:p>
          <a:p>
            <a:pPr marL="0" indent="0">
              <a:buNone/>
            </a:pPr>
            <a:r>
              <a:rPr lang="nl-NL" dirty="0"/>
              <a:t>Opdracht: </a:t>
            </a:r>
            <a:br>
              <a:rPr lang="nl-NL" dirty="0"/>
            </a:br>
            <a:r>
              <a:rPr lang="nl-NL" dirty="0"/>
              <a:t>Maak een lijst met gegevens waarvan jij vind dat deze thuis horen in een financieel overzicht van Larry’s ondernemen.</a:t>
            </a:r>
          </a:p>
          <a:p>
            <a:pPr marL="0" indent="0">
              <a:buNone/>
            </a:pPr>
            <a:br>
              <a:rPr lang="nl-NL" dirty="0"/>
            </a:br>
            <a:endParaRPr lang="nl-NL" dirty="0"/>
          </a:p>
        </p:txBody>
      </p:sp>
      <p:sp>
        <p:nvSpPr>
          <p:cNvPr id="5" name="Tijdelijke aanduiding voor tekst 4">
            <a:extLst>
              <a:ext uri="{FF2B5EF4-FFF2-40B4-BE49-F238E27FC236}">
                <a16:creationId xmlns:a16="http://schemas.microsoft.com/office/drawing/2014/main" id="{B03586B6-0639-F30F-9498-C3148E8AA331}"/>
              </a:ext>
            </a:extLst>
          </p:cNvPr>
          <p:cNvSpPr>
            <a:spLocks noGrp="1"/>
          </p:cNvSpPr>
          <p:nvPr>
            <p:ph type="body" sz="quarter" idx="16"/>
          </p:nvPr>
        </p:nvSpPr>
        <p:spPr/>
        <p:txBody>
          <a:bodyPr/>
          <a:lstStyle/>
          <a:p>
            <a:endParaRPr lang="nl-NL"/>
          </a:p>
        </p:txBody>
      </p:sp>
      <p:pic>
        <p:nvPicPr>
          <p:cNvPr id="1026" name="Picture 2" descr="5 onderdelen financieel plan: uw investeringsplan in cijfers | Credo">
            <a:extLst>
              <a:ext uri="{FF2B5EF4-FFF2-40B4-BE49-F238E27FC236}">
                <a16:creationId xmlns:a16="http://schemas.microsoft.com/office/drawing/2014/main" id="{EB22B9F0-032C-18FD-392C-F5DB95D2AB8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95" r="17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pic>
        <p:nvPicPr>
          <p:cNvPr id="1026" name="Picture 2" descr="1.3 Brutowinst - Nettowinst - Economielokaal">
            <a:extLst>
              <a:ext uri="{FF2B5EF4-FFF2-40B4-BE49-F238E27FC236}">
                <a16:creationId xmlns:a16="http://schemas.microsoft.com/office/drawing/2014/main" id="{9A154FDB-6FB1-4271-9520-0D70B5814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417" y="1851697"/>
            <a:ext cx="5952950" cy="418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b="20635"/>
          <a:stretch/>
        </p:blipFill>
        <p:spPr>
          <a:xfrm>
            <a:off x="5140668" y="1634326"/>
            <a:ext cx="5111063" cy="4267211"/>
          </a:xfrm>
          <a:prstGeom prst="rect">
            <a:avLst/>
          </a:prstGeom>
        </p:spPr>
      </p:pic>
      <p:sp>
        <p:nvSpPr>
          <p:cNvPr id="3" name="Titel 1"/>
          <p:cNvSpPr>
            <a:spLocks noGrp="1"/>
          </p:cNvSpPr>
          <p:nvPr/>
        </p:nvSpPr>
        <p:spPr bwMode="auto">
          <a:xfrm>
            <a:off x="838200" y="632613"/>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dirty="0"/>
              <a:t>Exploitatiebegroting 				</a:t>
            </a:r>
            <a:endParaRPr lang="nl-NL" sz="2000" i="1" dirty="0"/>
          </a:p>
        </p:txBody>
      </p:sp>
      <p:sp>
        <p:nvSpPr>
          <p:cNvPr id="7" name="Title 1"/>
          <p:cNvSpPr txBox="1">
            <a:spLocks/>
          </p:cNvSpPr>
          <p:nvPr/>
        </p:nvSpPr>
        <p:spPr>
          <a:xfrm>
            <a:off x="213405" y="3363480"/>
            <a:ext cx="8596668" cy="8089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dirty="0">
                <a:ln>
                  <a:noFill/>
                </a:ln>
                <a:solidFill>
                  <a:srgbClr val="90C226"/>
                </a:solidFill>
                <a:effectLst/>
                <a:uLnTx/>
                <a:uFillTx/>
                <a:latin typeface="Trebuchet MS" panose="020B0603020202020204"/>
                <a:ea typeface="+mj-ea"/>
                <a:cs typeface="+mj-cs"/>
              </a:rPr>
              <a:t>Kosten indelen</a:t>
            </a:r>
          </a:p>
        </p:txBody>
      </p:sp>
      <p:sp>
        <p:nvSpPr>
          <p:cNvPr id="8" name="Content Placeholder 2"/>
          <p:cNvSpPr txBox="1">
            <a:spLocks/>
          </p:cNvSpPr>
          <p:nvPr/>
        </p:nvSpPr>
        <p:spPr>
          <a:xfrm>
            <a:off x="213405" y="4041344"/>
            <a:ext cx="4927263" cy="18601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Naar kostensoort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In vaste/constante &amp; variabele 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In directe &amp; indirecte kosten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nl-NL" sz="12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cxnSp>
        <p:nvCxnSpPr>
          <p:cNvPr id="10" name="Rechte verbindingslijn 9"/>
          <p:cNvCxnSpPr/>
          <p:nvPr/>
        </p:nvCxnSpPr>
        <p:spPr>
          <a:xfrm flipH="1" flipV="1">
            <a:off x="374073" y="3150524"/>
            <a:ext cx="5150427" cy="1177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H="1" flipV="1">
            <a:off x="414221" y="5577685"/>
            <a:ext cx="5150427" cy="1177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7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C3D1B-326B-ADD3-9C5E-6B9EC7569B9D}"/>
              </a:ext>
            </a:extLst>
          </p:cNvPr>
          <p:cNvSpPr>
            <a:spLocks noGrp="1"/>
          </p:cNvSpPr>
          <p:nvPr>
            <p:ph type="title"/>
          </p:nvPr>
        </p:nvSpPr>
        <p:spPr/>
        <p:txBody>
          <a:bodyPr/>
          <a:lstStyle/>
          <a:p>
            <a:r>
              <a:rPr lang="nl-NL" dirty="0"/>
              <a:t>Welke kosten zijn er allemaal?</a:t>
            </a:r>
          </a:p>
        </p:txBody>
      </p:sp>
      <p:sp>
        <p:nvSpPr>
          <p:cNvPr id="3" name="Tijdelijke aanduiding voor inhoud 2">
            <a:extLst>
              <a:ext uri="{FF2B5EF4-FFF2-40B4-BE49-F238E27FC236}">
                <a16:creationId xmlns:a16="http://schemas.microsoft.com/office/drawing/2014/main" id="{53B932E5-06FB-4C3B-C300-13B301631A3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1527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a:ln>
                  <a:noFill/>
                </a:ln>
                <a:solidFill>
                  <a:srgbClr val="90C226"/>
                </a:solidFill>
                <a:effectLst/>
                <a:uLnTx/>
                <a:uFillTx/>
                <a:latin typeface="Trebuchet MS" panose="020B0603020202020204"/>
                <a:ea typeface="+mj-ea"/>
                <a:cs typeface="+mj-cs"/>
              </a:rPr>
              <a:t>Kosten indelen: naar kostensoort</a:t>
            </a:r>
            <a:endParaRPr kumimoji="0" lang="nl-NL" sz="36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sp>
        <p:nvSpPr>
          <p:cNvPr id="8" name="Content Placeholder 2"/>
          <p:cNvSpPr txBox="1">
            <a:spLocks/>
          </p:cNvSpPr>
          <p:nvPr/>
        </p:nvSpPr>
        <p:spPr>
          <a:xfrm>
            <a:off x="677334" y="1428750"/>
            <a:ext cx="5018616" cy="501014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Kosten van menselijke arbeid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Rentekosten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Kosten van diensten van derden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Voorraadkosten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Transportkosten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Promotiekosten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Huisvestingskosten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6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Kosten van de grond</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6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Huurkosten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8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Kosten van duurzame bedrijfsmiddelen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6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Afschrijvingskosten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6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Complementaire kosten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1600" b="0" i="0" u="none" strike="noStrike" kern="1200" cap="none" spc="0" normalizeH="0" baseline="0" noProof="0">
                <a:ln>
                  <a:noFill/>
                </a:ln>
                <a:solidFill>
                  <a:sysClr val="windowText" lastClr="000000">
                    <a:lumMod val="75000"/>
                    <a:lumOff val="25000"/>
                  </a:sysClr>
                </a:solidFill>
                <a:effectLst/>
                <a:uLnTx/>
                <a:uFillTx/>
                <a:latin typeface="Trebuchet MS" panose="020B0603020202020204"/>
                <a:ea typeface="+mn-ea"/>
                <a:cs typeface="+mn-cs"/>
              </a:rPr>
              <a:t>Rentekosten</a:t>
            </a:r>
            <a:endParaRPr kumimoji="0" lang="nl-NL" sz="16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endParaRPr>
          </a:p>
        </p:txBody>
      </p:sp>
      <p:pic>
        <p:nvPicPr>
          <p:cNvPr id="9" name="Picture 2" descr="Afbeeldingsresultaat voor inventaris en voorra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637" y="1428750"/>
            <a:ext cx="3113035" cy="457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0" end="10"/>
                                            </p:txEl>
                                          </p:spTgt>
                                        </p:tgtEl>
                                        <p:attrNameLst>
                                          <p:attrName>style.visibility</p:attrName>
                                        </p:attrNameLst>
                                      </p:cBhvr>
                                      <p:to>
                                        <p:strVal val="visible"/>
                                      </p:to>
                                    </p:set>
                                    <p:animEffect transition="in" filter="fade">
                                      <p:cBhvr>
                                        <p:cTn id="7" dur="500"/>
                                        <p:tgtEl>
                                          <p:spTgt spid="8">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1" end="11"/>
                                            </p:txEl>
                                          </p:spTgt>
                                        </p:tgtEl>
                                        <p:attrNameLst>
                                          <p:attrName>style.visibility</p:attrName>
                                        </p:attrNameLst>
                                      </p:cBhvr>
                                      <p:to>
                                        <p:strVal val="visible"/>
                                      </p:to>
                                    </p:set>
                                    <p:animEffect transition="in" filter="fade">
                                      <p:cBhvr>
                                        <p:cTn id="12" dur="500"/>
                                        <p:tgtEl>
                                          <p:spTgt spid="8">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2" end="12"/>
                                            </p:txEl>
                                          </p:spTgt>
                                        </p:tgtEl>
                                        <p:attrNameLst>
                                          <p:attrName>style.visibility</p:attrName>
                                        </p:attrNameLst>
                                      </p:cBhvr>
                                      <p:to>
                                        <p:strVal val="visible"/>
                                      </p:to>
                                    </p:set>
                                    <p:animEffect transition="in" filter="fade">
                                      <p:cBhvr>
                                        <p:cTn id="1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C3D1B-326B-ADD3-9C5E-6B9EC7569B9D}"/>
              </a:ext>
            </a:extLst>
          </p:cNvPr>
          <p:cNvSpPr>
            <a:spLocks noGrp="1"/>
          </p:cNvSpPr>
          <p:nvPr>
            <p:ph type="title"/>
          </p:nvPr>
        </p:nvSpPr>
        <p:spPr/>
        <p:txBody>
          <a:bodyPr/>
          <a:lstStyle/>
          <a:p>
            <a:r>
              <a:rPr lang="nl-NL" dirty="0"/>
              <a:t>Wat is het verschil tussen constante/vaste en variabele kosten?</a:t>
            </a:r>
          </a:p>
        </p:txBody>
      </p:sp>
      <p:sp>
        <p:nvSpPr>
          <p:cNvPr id="3" name="Tijdelijke aanduiding voor inhoud 2">
            <a:extLst>
              <a:ext uri="{FF2B5EF4-FFF2-40B4-BE49-F238E27FC236}">
                <a16:creationId xmlns:a16="http://schemas.microsoft.com/office/drawing/2014/main" id="{53B932E5-06FB-4C3B-C300-13B301631A3A}"/>
              </a:ext>
            </a:extLst>
          </p:cNvPr>
          <p:cNvSpPr>
            <a:spLocks noGrp="1"/>
          </p:cNvSpPr>
          <p:nvPr>
            <p:ph idx="1"/>
          </p:nvPr>
        </p:nvSpPr>
        <p:spPr>
          <a:xfrm>
            <a:off x="371475" y="2141538"/>
            <a:ext cx="11449050" cy="4419599"/>
          </a:xfrm>
        </p:spPr>
        <p:txBody>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Constante/Vaste kosten: veranderen NIET als de productie veranderd.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28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Variabele kosten: veranderen WEL als de productie veranderd.</a:t>
            </a:r>
          </a:p>
          <a:p>
            <a:pPr marL="0" indent="0">
              <a:buNone/>
            </a:pPr>
            <a:endParaRPr lang="nl-NL" dirty="0"/>
          </a:p>
        </p:txBody>
      </p:sp>
      <p:pic>
        <p:nvPicPr>
          <p:cNvPr id="4" name="Picture 2" descr="Afbeeldingsresultaat voor evenementen locatie">
            <a:extLst>
              <a:ext uri="{FF2B5EF4-FFF2-40B4-BE49-F238E27FC236}">
                <a16:creationId xmlns:a16="http://schemas.microsoft.com/office/drawing/2014/main" id="{81CBCDF2-EF24-5A6C-1DE2-9003EC31C8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4003" y="4491135"/>
            <a:ext cx="3234152" cy="2157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catering">
            <a:extLst>
              <a:ext uri="{FF2B5EF4-FFF2-40B4-BE49-F238E27FC236}">
                <a16:creationId xmlns:a16="http://schemas.microsoft.com/office/drawing/2014/main" id="{167C4CED-2974-2328-0349-50F19C41D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608" y="3029539"/>
            <a:ext cx="2538316" cy="152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a:ln>
                  <a:noFill/>
                </a:ln>
                <a:solidFill>
                  <a:srgbClr val="90C226"/>
                </a:solidFill>
                <a:effectLst/>
                <a:uLnTx/>
                <a:uFillTx/>
                <a:latin typeface="Trebuchet MS" panose="020B0603020202020204"/>
                <a:ea typeface="+mj-ea"/>
                <a:cs typeface="+mj-cs"/>
              </a:rPr>
              <a:t>Kosten indelen: in directe en indirecte kosten</a:t>
            </a:r>
          </a:p>
        </p:txBody>
      </p:sp>
      <p:sp>
        <p:nvSpPr>
          <p:cNvPr id="3" name="Content Placeholder 2"/>
          <p:cNvSpPr txBox="1">
            <a:spLocks/>
          </p:cNvSpPr>
          <p:nvPr/>
        </p:nvSpPr>
        <p:spPr>
          <a:xfrm>
            <a:off x="677334" y="1980197"/>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Directe kosten: kosten die toe te wijzen zijn aan één product of dienst</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nl-NL" sz="2400" b="0" i="0" u="none" strike="noStrike" kern="1200" cap="none" spc="0" normalizeH="0" baseline="0" noProof="0" dirty="0">
                <a:ln>
                  <a:noFill/>
                </a:ln>
                <a:solidFill>
                  <a:sysClr val="windowText" lastClr="000000">
                    <a:lumMod val="75000"/>
                    <a:lumOff val="25000"/>
                  </a:sysClr>
                </a:solidFill>
                <a:effectLst/>
                <a:uLnTx/>
                <a:uFillTx/>
                <a:latin typeface="Trebuchet MS" panose="020B0603020202020204"/>
                <a:ea typeface="+mn-ea"/>
                <a:cs typeface="+mn-cs"/>
              </a:rPr>
              <a:t>Indirecte kosten: kosten die niet voor één product of één dienst worden gemaakt, maar voor alle producten en/of diensten van een onderneming</a:t>
            </a:r>
          </a:p>
        </p:txBody>
      </p:sp>
      <p:pic>
        <p:nvPicPr>
          <p:cNvPr id="4" name="Picture 2" descr="Afbeeldingsresultaat voor auto met onderd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97" y="4291409"/>
            <a:ext cx="4075203" cy="2078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auto's in een h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3820" y="4648696"/>
            <a:ext cx="2435805" cy="162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9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838199" y="1503443"/>
            <a:ext cx="11179629" cy="3315299"/>
          </a:xfrm>
        </p:spPr>
        <p:txBody>
          <a:bodyPr/>
          <a:lstStyle/>
          <a:p>
            <a:pPr marL="0" indent="0">
              <a:buNone/>
            </a:pPr>
            <a:r>
              <a:rPr lang="nl-NL" sz="4000" b="1" dirty="0"/>
              <a:t>Opdrachten (Rekenvaardigheid) :</a:t>
            </a:r>
          </a:p>
          <a:p>
            <a:pPr marL="0" indent="0">
              <a:buNone/>
            </a:pPr>
            <a:r>
              <a:rPr lang="nl-NL" sz="4000" dirty="0"/>
              <a:t>11) </a:t>
            </a:r>
            <a:r>
              <a:rPr lang="nl-NL" sz="3200" dirty="0"/>
              <a:t>Brutowinst als % van de Inkoopwaarde van de omzet (IWO) </a:t>
            </a:r>
            <a:endParaRPr lang="nl-NL" sz="20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2" name="Tabel 1"/>
          <p:cNvGraphicFramePr>
            <a:graphicFrameLocks noGrp="1"/>
          </p:cNvGraphicFramePr>
          <p:nvPr>
            <p:extLst>
              <p:ext uri="{D42A27DB-BD31-4B8C-83A1-F6EECF244321}">
                <p14:modId xmlns:p14="http://schemas.microsoft.com/office/powerpoint/2010/main" val="1526961415"/>
              </p:ext>
            </p:extLst>
          </p:nvPr>
        </p:nvGraphicFramePr>
        <p:xfrm>
          <a:off x="3549402" y="4546547"/>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43188158"/>
                    </a:ext>
                  </a:extLst>
                </a:gridCol>
                <a:gridCol w="2709333">
                  <a:extLst>
                    <a:ext uri="{9D8B030D-6E8A-4147-A177-3AD203B41FA5}">
                      <a16:colId xmlns:a16="http://schemas.microsoft.com/office/drawing/2014/main" val="1539932168"/>
                    </a:ext>
                  </a:extLst>
                </a:gridCol>
                <a:gridCol w="2709333">
                  <a:extLst>
                    <a:ext uri="{9D8B030D-6E8A-4147-A177-3AD203B41FA5}">
                      <a16:colId xmlns:a16="http://schemas.microsoft.com/office/drawing/2014/main" val="32077894"/>
                    </a:ext>
                  </a:extLst>
                </a:gridCol>
              </a:tblGrid>
              <a:tr h="370840">
                <a:tc>
                  <a:txBody>
                    <a:bodyPr/>
                    <a:lstStyle/>
                    <a:p>
                      <a:r>
                        <a:rPr lang="nl-NL" b="1" dirty="0"/>
                        <a:t>Omzet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125.000,-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738851"/>
                  </a:ext>
                </a:extLst>
              </a:tr>
              <a:tr h="370840">
                <a:tc>
                  <a:txBody>
                    <a:bodyPr/>
                    <a:lstStyle/>
                    <a:p>
                      <a:r>
                        <a:rPr lang="nl-NL" b="1" dirty="0"/>
                        <a:t>IWO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110064"/>
                  </a:ext>
                </a:extLst>
              </a:tr>
              <a:tr h="370840">
                <a:tc>
                  <a:txBody>
                    <a:bodyPr/>
                    <a:lstStyle/>
                    <a:p>
                      <a:r>
                        <a:rPr lang="nl-NL" b="1" dirty="0"/>
                        <a:t>Brutowinst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NL"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nl-NL" dirty="0"/>
                        <a:t> 30 %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2718873"/>
                  </a:ext>
                </a:extLst>
              </a:tr>
            </a:tbl>
          </a:graphicData>
        </a:graphic>
      </p:graphicFrame>
    </p:spTree>
    <p:extLst>
      <p:ext uri="{BB962C8B-B14F-4D97-AF65-F5344CB8AC3E}">
        <p14:creationId xmlns:p14="http://schemas.microsoft.com/office/powerpoint/2010/main" val="15126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838199" y="1503443"/>
            <a:ext cx="11179629" cy="3315299"/>
          </a:xfrm>
        </p:spPr>
        <p:txBody>
          <a:bodyPr/>
          <a:lstStyle/>
          <a:p>
            <a:pPr marL="0" indent="0">
              <a:buNone/>
            </a:pPr>
            <a:r>
              <a:rPr lang="nl-NL" sz="4000" b="1" dirty="0"/>
              <a:t>Opdrachten (Rekenvaardigheid) :</a:t>
            </a:r>
          </a:p>
          <a:p>
            <a:pPr marL="0" indent="0">
              <a:buNone/>
            </a:pPr>
            <a:r>
              <a:rPr lang="nl-NL" sz="4000" dirty="0"/>
              <a:t>16) </a:t>
            </a:r>
            <a:r>
              <a:rPr lang="nl-NL" dirty="0"/>
              <a:t>Brutowinst als % van de omzet</a:t>
            </a:r>
            <a:endParaRPr lang="nl-NL" sz="1800"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2" name="Tabel 1"/>
          <p:cNvGraphicFramePr>
            <a:graphicFrameLocks noGrp="1"/>
          </p:cNvGraphicFramePr>
          <p:nvPr>
            <p:extLst>
              <p:ext uri="{D42A27DB-BD31-4B8C-83A1-F6EECF244321}">
                <p14:modId xmlns:p14="http://schemas.microsoft.com/office/powerpoint/2010/main" val="4142901925"/>
              </p:ext>
            </p:extLst>
          </p:nvPr>
        </p:nvGraphicFramePr>
        <p:xfrm>
          <a:off x="3225802" y="4242037"/>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43188158"/>
                    </a:ext>
                  </a:extLst>
                </a:gridCol>
                <a:gridCol w="2709333">
                  <a:extLst>
                    <a:ext uri="{9D8B030D-6E8A-4147-A177-3AD203B41FA5}">
                      <a16:colId xmlns:a16="http://schemas.microsoft.com/office/drawing/2014/main" val="1539932168"/>
                    </a:ext>
                  </a:extLst>
                </a:gridCol>
                <a:gridCol w="2709333">
                  <a:extLst>
                    <a:ext uri="{9D8B030D-6E8A-4147-A177-3AD203B41FA5}">
                      <a16:colId xmlns:a16="http://schemas.microsoft.com/office/drawing/2014/main" val="32077894"/>
                    </a:ext>
                  </a:extLst>
                </a:gridCol>
              </a:tblGrid>
              <a:tr h="370840">
                <a:tc>
                  <a:txBody>
                    <a:bodyPr/>
                    <a:lstStyle/>
                    <a:p>
                      <a:r>
                        <a:rPr lang="nl-NL" b="1" dirty="0"/>
                        <a:t>Omzet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125.000,-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738851"/>
                  </a:ext>
                </a:extLst>
              </a:tr>
              <a:tr h="370840">
                <a:tc>
                  <a:txBody>
                    <a:bodyPr/>
                    <a:lstStyle/>
                    <a:p>
                      <a:r>
                        <a:rPr lang="nl-NL" b="1" dirty="0"/>
                        <a:t>IWO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110064"/>
                  </a:ext>
                </a:extLst>
              </a:tr>
              <a:tr h="370840">
                <a:tc>
                  <a:txBody>
                    <a:bodyPr/>
                    <a:lstStyle/>
                    <a:p>
                      <a:r>
                        <a:rPr lang="nl-NL" b="1" dirty="0"/>
                        <a:t>Brutowinst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NL"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nl-NL" dirty="0"/>
                        <a:t>40 %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2718873"/>
                  </a:ext>
                </a:extLst>
              </a:tr>
            </a:tbl>
          </a:graphicData>
        </a:graphic>
      </p:graphicFrame>
    </p:spTree>
    <p:extLst>
      <p:ext uri="{BB962C8B-B14F-4D97-AF65-F5344CB8AC3E}">
        <p14:creationId xmlns:p14="http://schemas.microsoft.com/office/powerpoint/2010/main" val="293546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838199" y="1503443"/>
            <a:ext cx="11179629" cy="3315299"/>
          </a:xfrm>
        </p:spPr>
        <p:txBody>
          <a:bodyPr/>
          <a:lstStyle/>
          <a:p>
            <a:pPr marL="0" indent="0">
              <a:buNone/>
            </a:pPr>
            <a:r>
              <a:rPr lang="nl-NL" sz="4000" b="1" dirty="0"/>
              <a:t>Opdrachten (Rekenvaardigheid) :</a:t>
            </a:r>
          </a:p>
          <a:p>
            <a:pPr marL="0" indent="0">
              <a:buNone/>
            </a:pPr>
            <a:r>
              <a:rPr lang="nl-NL" sz="4000" dirty="0"/>
              <a:t>20) </a:t>
            </a:r>
            <a:r>
              <a:rPr lang="nl-NL" dirty="0"/>
              <a:t>Brutowinst als % van de 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2" name="Tabel 1"/>
          <p:cNvGraphicFramePr>
            <a:graphicFrameLocks noGrp="1"/>
          </p:cNvGraphicFramePr>
          <p:nvPr>
            <p:extLst>
              <p:ext uri="{D42A27DB-BD31-4B8C-83A1-F6EECF244321}">
                <p14:modId xmlns:p14="http://schemas.microsoft.com/office/powerpoint/2010/main" val="1241535561"/>
              </p:ext>
            </p:extLst>
          </p:nvPr>
        </p:nvGraphicFramePr>
        <p:xfrm>
          <a:off x="2939802" y="4242037"/>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43188158"/>
                    </a:ext>
                  </a:extLst>
                </a:gridCol>
                <a:gridCol w="2709333">
                  <a:extLst>
                    <a:ext uri="{9D8B030D-6E8A-4147-A177-3AD203B41FA5}">
                      <a16:colId xmlns:a16="http://schemas.microsoft.com/office/drawing/2014/main" val="1539932168"/>
                    </a:ext>
                  </a:extLst>
                </a:gridCol>
                <a:gridCol w="2709333">
                  <a:extLst>
                    <a:ext uri="{9D8B030D-6E8A-4147-A177-3AD203B41FA5}">
                      <a16:colId xmlns:a16="http://schemas.microsoft.com/office/drawing/2014/main" val="32077894"/>
                    </a:ext>
                  </a:extLst>
                </a:gridCol>
              </a:tblGrid>
              <a:tr h="370840">
                <a:tc>
                  <a:txBody>
                    <a:bodyPr/>
                    <a:lstStyle/>
                    <a:p>
                      <a:r>
                        <a:rPr lang="nl-NL" b="1" dirty="0"/>
                        <a:t>Omzet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348.798,-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738851"/>
                  </a:ext>
                </a:extLst>
              </a:tr>
              <a:tr h="370840">
                <a:tc>
                  <a:txBody>
                    <a:bodyPr/>
                    <a:lstStyle/>
                    <a:p>
                      <a:r>
                        <a:rPr lang="nl-NL" b="1" dirty="0"/>
                        <a:t>IWO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110064"/>
                  </a:ext>
                </a:extLst>
              </a:tr>
              <a:tr h="370840">
                <a:tc>
                  <a:txBody>
                    <a:bodyPr/>
                    <a:lstStyle/>
                    <a:p>
                      <a:r>
                        <a:rPr lang="nl-NL" b="1" dirty="0"/>
                        <a:t>Brutowinst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NL"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nl-NL" dirty="0"/>
                        <a:t>33 %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2718873"/>
                  </a:ext>
                </a:extLst>
              </a:tr>
            </a:tbl>
          </a:graphicData>
        </a:graphic>
      </p:graphicFrame>
    </p:spTree>
    <p:extLst>
      <p:ext uri="{BB962C8B-B14F-4D97-AF65-F5344CB8AC3E}">
        <p14:creationId xmlns:p14="http://schemas.microsoft.com/office/powerpoint/2010/main" val="11570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838199" y="1503443"/>
            <a:ext cx="11179629" cy="3315299"/>
          </a:xfrm>
        </p:spPr>
        <p:txBody>
          <a:bodyPr/>
          <a:lstStyle/>
          <a:p>
            <a:pPr marL="0" indent="0">
              <a:buNone/>
            </a:pPr>
            <a:r>
              <a:rPr lang="nl-NL" sz="4000" b="1" dirty="0"/>
              <a:t>Opdrachten (Rekenvaardigheid) :</a:t>
            </a:r>
          </a:p>
          <a:p>
            <a:pPr marL="0" indent="0">
              <a:buNone/>
            </a:pPr>
            <a:r>
              <a:rPr lang="nl-NL" sz="4000" dirty="0"/>
              <a:t>21) </a:t>
            </a:r>
            <a:r>
              <a:rPr lang="nl-NL" dirty="0">
                <a:solidFill>
                  <a:prstClr val="black"/>
                </a:solidFill>
              </a:rPr>
              <a:t>Brutowinst als % van de omzet</a:t>
            </a:r>
            <a:endParaRPr lang="nl-NL" sz="4000" dirty="0"/>
          </a:p>
          <a:p>
            <a:pPr marL="0" indent="0">
              <a:buNone/>
            </a:pPr>
            <a:r>
              <a:rPr lang="nl-NL" sz="4000" dirty="0"/>
              <a:t> </a:t>
            </a: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2" name="Tabel 1"/>
          <p:cNvGraphicFramePr>
            <a:graphicFrameLocks noGrp="1"/>
          </p:cNvGraphicFramePr>
          <p:nvPr>
            <p:extLst>
              <p:ext uri="{D42A27DB-BD31-4B8C-83A1-F6EECF244321}">
                <p14:modId xmlns:p14="http://schemas.microsoft.com/office/powerpoint/2010/main" val="50659384"/>
              </p:ext>
            </p:extLst>
          </p:nvPr>
        </p:nvGraphicFramePr>
        <p:xfrm>
          <a:off x="3225802" y="4242037"/>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43188158"/>
                    </a:ext>
                  </a:extLst>
                </a:gridCol>
                <a:gridCol w="2709333">
                  <a:extLst>
                    <a:ext uri="{9D8B030D-6E8A-4147-A177-3AD203B41FA5}">
                      <a16:colId xmlns:a16="http://schemas.microsoft.com/office/drawing/2014/main" val="1539932168"/>
                    </a:ext>
                  </a:extLst>
                </a:gridCol>
                <a:gridCol w="2709333">
                  <a:extLst>
                    <a:ext uri="{9D8B030D-6E8A-4147-A177-3AD203B41FA5}">
                      <a16:colId xmlns:a16="http://schemas.microsoft.com/office/drawing/2014/main" val="32077894"/>
                    </a:ext>
                  </a:extLst>
                </a:gridCol>
              </a:tblGrid>
              <a:tr h="370840">
                <a:tc>
                  <a:txBody>
                    <a:bodyPr/>
                    <a:lstStyle/>
                    <a:p>
                      <a:r>
                        <a:rPr lang="nl-NL" b="1" dirty="0"/>
                        <a:t>Omzet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€ 74.525,-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100 %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738851"/>
                  </a:ext>
                </a:extLst>
              </a:tr>
              <a:tr h="370840">
                <a:tc>
                  <a:txBody>
                    <a:bodyPr/>
                    <a:lstStyle/>
                    <a:p>
                      <a:r>
                        <a:rPr lang="nl-NL" b="1" dirty="0"/>
                        <a:t>IWO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€ 35,772,-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110064"/>
                  </a:ext>
                </a:extLst>
              </a:tr>
              <a:tr h="370840">
                <a:tc>
                  <a:txBody>
                    <a:bodyPr/>
                    <a:lstStyle/>
                    <a:p>
                      <a:r>
                        <a:rPr lang="nl-NL" b="1" dirty="0"/>
                        <a:t>Brutowinst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NL"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2718873"/>
                  </a:ext>
                </a:extLst>
              </a:tr>
            </a:tbl>
          </a:graphicData>
        </a:graphic>
      </p:graphicFrame>
    </p:spTree>
    <p:extLst>
      <p:ext uri="{BB962C8B-B14F-4D97-AF65-F5344CB8AC3E}">
        <p14:creationId xmlns:p14="http://schemas.microsoft.com/office/powerpoint/2010/main" val="6970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983276" cy="2756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begroting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overzicht</a:t>
            </a:r>
          </a:p>
          <a:p>
            <a:pPr>
              <a:buFont typeface="Wingdings" panose="05000000000000000000" pitchFamily="2" charset="2"/>
              <a:buChar char="ü"/>
            </a:pPr>
            <a:r>
              <a:rPr lang="nl-NL" sz="1800" dirty="0">
                <a:cs typeface="Calibri"/>
              </a:rPr>
              <a:t> Omzet</a:t>
            </a:r>
          </a:p>
          <a:p>
            <a:pPr>
              <a:buFont typeface="Wingdings" panose="05000000000000000000" pitchFamily="2" charset="2"/>
              <a:buChar char="ü"/>
            </a:pPr>
            <a:r>
              <a:rPr lang="nl-NL" sz="1800" dirty="0">
                <a:cs typeface="Calibri"/>
              </a:rPr>
              <a:t> Inkoopwaarde van de omzet (IWO)</a:t>
            </a:r>
          </a:p>
          <a:p>
            <a:pPr>
              <a:buFont typeface="Wingdings" panose="05000000000000000000" pitchFamily="2" charset="2"/>
              <a:buChar char="ü"/>
            </a:pPr>
            <a:r>
              <a:rPr lang="nl-NL" sz="1800" dirty="0">
                <a:cs typeface="Calibri"/>
              </a:rPr>
              <a:t> Brutowinst</a:t>
            </a:r>
          </a:p>
          <a:p>
            <a:pPr>
              <a:buFont typeface="Wingdings" panose="05000000000000000000" pitchFamily="2" charset="2"/>
              <a:buChar char="ü"/>
            </a:pPr>
            <a:r>
              <a:rPr lang="nl-NL" sz="1800" dirty="0">
                <a:cs typeface="Calibri"/>
              </a:rPr>
              <a:t> Kostensoorten</a:t>
            </a:r>
          </a:p>
          <a:p>
            <a:pPr>
              <a:buFont typeface="Wingdings" panose="05000000000000000000" pitchFamily="2" charset="2"/>
              <a:buChar char="ü"/>
            </a:pPr>
            <a:r>
              <a:rPr lang="nl-NL" sz="1800" dirty="0">
                <a:cs typeface="Calibri"/>
              </a:rPr>
              <a:t> Vaste- en variabele kosten</a:t>
            </a:r>
          </a:p>
          <a:p>
            <a:pPr marL="0" marR="0" lvl="0" indent="0" algn="l" defTabSz="914400" rtl="0" eaLnBrk="1" fontAlgn="base" latinLnBrk="0" hangingPunct="1">
              <a:lnSpc>
                <a:spcPct val="90000"/>
              </a:lnSpc>
              <a:spcBef>
                <a:spcPts val="1000"/>
              </a:spcBef>
              <a:spcAft>
                <a:spcPct val="0"/>
              </a:spcAft>
              <a:buClrTx/>
              <a:buSzTx/>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981645308"/>
              </p:ext>
            </p:extLst>
          </p:nvPr>
        </p:nvGraphicFramePr>
        <p:xfrm>
          <a:off x="2064470" y="6161520"/>
          <a:ext cx="7427819" cy="482561"/>
        </p:xfrm>
        <a:graphic>
          <a:graphicData uri="http://schemas.openxmlformats.org/drawingml/2006/table">
            <a:tbl>
              <a:tblPr firstRow="1" bandRow="1">
                <a:tableStyleId>{3B4B98B0-60AC-42C2-AFA5-B58CD77FA1E5}</a:tableStyleId>
              </a:tblPr>
              <a:tblGrid>
                <a:gridCol w="707400">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tx1"/>
                          </a:solidFill>
                          <a:latin typeface="+mn-lt"/>
                          <a:ea typeface="+mn-ea"/>
                          <a:cs typeface="+mn-cs"/>
                        </a:rPr>
                        <a:t>Week 3</a:t>
                      </a: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De nieuwe economie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Marktverkenning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Financieel management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De verborgen impact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Vlog</a:t>
            </a:r>
          </a:p>
        </p:txBody>
      </p:sp>
    </p:spTree>
    <p:extLst>
      <p:ext uri="{BB962C8B-B14F-4D97-AF65-F5344CB8AC3E}">
        <p14:creationId xmlns:p14="http://schemas.microsoft.com/office/powerpoint/2010/main" val="191440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838199" y="1503443"/>
            <a:ext cx="11179629" cy="3315299"/>
          </a:xfrm>
        </p:spPr>
        <p:txBody>
          <a:bodyPr/>
          <a:lstStyle/>
          <a:p>
            <a:pPr marL="0" indent="0">
              <a:buNone/>
            </a:pPr>
            <a:r>
              <a:rPr lang="nl-NL" sz="4000" b="1" dirty="0"/>
              <a:t>Opdrachten (Rekenvaardigheid) :</a:t>
            </a:r>
          </a:p>
          <a:p>
            <a:pPr marL="0" lvl="0" indent="0">
              <a:buNone/>
            </a:pPr>
            <a:r>
              <a:rPr lang="nl-NL" sz="4000" dirty="0"/>
              <a:t>32) </a:t>
            </a:r>
            <a:r>
              <a:rPr lang="nl-NL" sz="3200" dirty="0">
                <a:solidFill>
                  <a:prstClr val="black"/>
                </a:solidFill>
              </a:rPr>
              <a:t>Brutowinst als % van de Inkoopwaarde van de omzet (IWO) </a:t>
            </a:r>
            <a:endParaRPr lang="nl-NL" sz="2000" dirty="0">
              <a:solidFill>
                <a:prstClr val="black"/>
              </a:solidFill>
            </a:endParaRP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2" name="Tabel 1"/>
          <p:cNvGraphicFramePr>
            <a:graphicFrameLocks noGrp="1"/>
          </p:cNvGraphicFramePr>
          <p:nvPr>
            <p:extLst>
              <p:ext uri="{D42A27DB-BD31-4B8C-83A1-F6EECF244321}">
                <p14:modId xmlns:p14="http://schemas.microsoft.com/office/powerpoint/2010/main" val="2371807223"/>
              </p:ext>
            </p:extLst>
          </p:nvPr>
        </p:nvGraphicFramePr>
        <p:xfrm>
          <a:off x="3687948" y="4262482"/>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43188158"/>
                    </a:ext>
                  </a:extLst>
                </a:gridCol>
                <a:gridCol w="2709333">
                  <a:extLst>
                    <a:ext uri="{9D8B030D-6E8A-4147-A177-3AD203B41FA5}">
                      <a16:colId xmlns:a16="http://schemas.microsoft.com/office/drawing/2014/main" val="1539932168"/>
                    </a:ext>
                  </a:extLst>
                </a:gridCol>
                <a:gridCol w="2709333">
                  <a:extLst>
                    <a:ext uri="{9D8B030D-6E8A-4147-A177-3AD203B41FA5}">
                      <a16:colId xmlns:a16="http://schemas.microsoft.com/office/drawing/2014/main" val="32077894"/>
                    </a:ext>
                  </a:extLst>
                </a:gridCol>
              </a:tblGrid>
              <a:tr h="370840">
                <a:tc>
                  <a:txBody>
                    <a:bodyPr/>
                    <a:lstStyle/>
                    <a:p>
                      <a:r>
                        <a:rPr lang="nl-NL" b="1" dirty="0"/>
                        <a:t>Omzet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€ 123.175,-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738851"/>
                  </a:ext>
                </a:extLst>
              </a:tr>
              <a:tr h="370840">
                <a:tc>
                  <a:txBody>
                    <a:bodyPr/>
                    <a:lstStyle/>
                    <a:p>
                      <a:r>
                        <a:rPr lang="nl-NL" b="1" dirty="0"/>
                        <a:t>IWO</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  98.540,-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110064"/>
                  </a:ext>
                </a:extLst>
              </a:tr>
              <a:tr h="370840">
                <a:tc>
                  <a:txBody>
                    <a:bodyPr/>
                    <a:lstStyle/>
                    <a:p>
                      <a:r>
                        <a:rPr lang="nl-NL" b="1" dirty="0"/>
                        <a:t>Brutowinst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NL"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nl-NL" dirty="0"/>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2718873"/>
                  </a:ext>
                </a:extLst>
              </a:tr>
            </a:tbl>
          </a:graphicData>
        </a:graphic>
      </p:graphicFrame>
    </p:spTree>
    <p:extLst>
      <p:ext uri="{BB962C8B-B14F-4D97-AF65-F5344CB8AC3E}">
        <p14:creationId xmlns:p14="http://schemas.microsoft.com/office/powerpoint/2010/main" val="182612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983276" cy="2756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begroting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overzicht</a:t>
            </a:r>
          </a:p>
          <a:p>
            <a:pPr>
              <a:buFont typeface="Wingdings" panose="05000000000000000000" pitchFamily="2" charset="2"/>
              <a:buChar char="ü"/>
            </a:pPr>
            <a:r>
              <a:rPr lang="nl-NL" sz="1800" dirty="0">
                <a:cs typeface="Calibri"/>
              </a:rPr>
              <a:t> Omzet</a:t>
            </a:r>
          </a:p>
          <a:p>
            <a:pPr>
              <a:buFont typeface="Wingdings" panose="05000000000000000000" pitchFamily="2" charset="2"/>
              <a:buChar char="ü"/>
            </a:pPr>
            <a:r>
              <a:rPr lang="nl-NL" sz="1800" dirty="0">
                <a:cs typeface="Calibri"/>
              </a:rPr>
              <a:t> Inkoopwaarde van de omzet (IWO)</a:t>
            </a:r>
          </a:p>
          <a:p>
            <a:pPr>
              <a:buFont typeface="Wingdings" panose="05000000000000000000" pitchFamily="2" charset="2"/>
              <a:buChar char="ü"/>
            </a:pPr>
            <a:r>
              <a:rPr lang="nl-NL" sz="1800" dirty="0">
                <a:cs typeface="Calibri"/>
              </a:rPr>
              <a:t> Brutowinst</a:t>
            </a:r>
          </a:p>
          <a:p>
            <a:pPr>
              <a:buFont typeface="Wingdings" panose="05000000000000000000" pitchFamily="2" charset="2"/>
              <a:buChar char="ü"/>
            </a:pPr>
            <a:r>
              <a:rPr lang="nl-NL" sz="1800" dirty="0">
                <a:cs typeface="Calibri"/>
              </a:rPr>
              <a:t> Kostensoorten</a:t>
            </a:r>
          </a:p>
          <a:p>
            <a:pPr>
              <a:buFont typeface="Wingdings" panose="05000000000000000000" pitchFamily="2" charset="2"/>
              <a:buChar char="ü"/>
            </a:pPr>
            <a:r>
              <a:rPr lang="nl-NL" sz="1800" dirty="0">
                <a:cs typeface="Calibri"/>
              </a:rPr>
              <a:t> Vaste- en variabele kosten</a:t>
            </a:r>
          </a:p>
          <a:p>
            <a:pPr marL="0" marR="0" lvl="0" indent="0" algn="l" defTabSz="914400" rtl="0" eaLnBrk="1" fontAlgn="base" latinLnBrk="0" hangingPunct="1">
              <a:lnSpc>
                <a:spcPct val="90000"/>
              </a:lnSpc>
              <a:spcBef>
                <a:spcPts val="1000"/>
              </a:spcBef>
              <a:spcAft>
                <a:spcPct val="0"/>
              </a:spcAft>
              <a:buClrTx/>
              <a:buSzTx/>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De nieuwe economie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Marktverkenning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Financieel management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De verborgen impact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Vlog</a:t>
            </a:r>
          </a:p>
        </p:txBody>
      </p:sp>
    </p:spTree>
    <p:extLst>
      <p:ext uri="{BB962C8B-B14F-4D97-AF65-F5344CB8AC3E}">
        <p14:creationId xmlns:p14="http://schemas.microsoft.com/office/powerpoint/2010/main" val="372130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2229" y="725714"/>
            <a:ext cx="9144000" cy="1946728"/>
          </a:xfrm>
        </p:spPr>
        <p:txBody>
          <a:bodyPr anchor="ctr">
            <a:normAutofit fontScale="90000"/>
          </a:bodyPr>
          <a:lstStyle/>
          <a:p>
            <a:r>
              <a:rPr lang="nl-NL" b="1" dirty="0"/>
              <a:t>Financieel Management</a:t>
            </a:r>
            <a:br>
              <a:rPr lang="nl-NL" b="1" dirty="0"/>
            </a:br>
            <a:br>
              <a:rPr lang="nl-NL" b="1" dirty="0"/>
            </a:br>
            <a:r>
              <a:rPr lang="nl-NL" sz="4000" b="1" dirty="0"/>
              <a:t>Exploitatiebegroting en brutowinst</a:t>
            </a:r>
            <a:br>
              <a:rPr lang="nl-NL" b="1" dirty="0"/>
            </a:br>
            <a:endParaRPr lang="nl-NL" sz="3600" dirty="0"/>
          </a:p>
        </p:txBody>
      </p:sp>
      <p:pic>
        <p:nvPicPr>
          <p:cNvPr id="1026" name="Picture 2" descr="Zorgeloze administratie voor een vast bedrag per maand - Finance MKB">
            <a:extLst>
              <a:ext uri="{FF2B5EF4-FFF2-40B4-BE49-F238E27FC236}">
                <a16:creationId xmlns:a16="http://schemas.microsoft.com/office/drawing/2014/main" id="{6DFC8067-FA80-40AE-B7C7-70529CC6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78" y="2561902"/>
            <a:ext cx="6872243" cy="324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625" y="404351"/>
            <a:ext cx="9144000" cy="2330449"/>
          </a:xfrm>
        </p:spPr>
        <p:txBody>
          <a:bodyPr anchor="ctr"/>
          <a:lstStyle/>
          <a:p>
            <a:r>
              <a:rPr lang="nl-NL" b="1" dirty="0"/>
              <a:t>Financieel Management</a:t>
            </a:r>
            <a:br>
              <a:rPr lang="nl-NL" b="1" dirty="0"/>
            </a:br>
            <a:endParaRPr lang="nl-NL" sz="3600" dirty="0"/>
          </a:p>
        </p:txBody>
      </p:sp>
      <p:pic>
        <p:nvPicPr>
          <p:cNvPr id="11" name="Afbeelding 10">
            <a:extLst>
              <a:ext uri="{FF2B5EF4-FFF2-40B4-BE49-F238E27FC236}">
                <a16:creationId xmlns:a16="http://schemas.microsoft.com/office/drawing/2014/main" id="{86400A96-63C1-4F79-9BEA-8401DA247E7E}"/>
              </a:ext>
            </a:extLst>
          </p:cNvPr>
          <p:cNvPicPr>
            <a:picLocks noChangeAspect="1"/>
          </p:cNvPicPr>
          <p:nvPr/>
        </p:nvPicPr>
        <p:blipFill>
          <a:blip r:embed="rId2"/>
          <a:stretch>
            <a:fillRect/>
          </a:stretch>
        </p:blipFill>
        <p:spPr>
          <a:xfrm>
            <a:off x="3790684" y="1874862"/>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Object 11">
            <a:extLst>
              <a:ext uri="{FF2B5EF4-FFF2-40B4-BE49-F238E27FC236}">
                <a16:creationId xmlns:a16="http://schemas.microsoft.com/office/drawing/2014/main" id="{5CFD101F-5BB1-46B8-96AA-816985F18AFD}"/>
              </a:ext>
            </a:extLst>
          </p:cNvPr>
          <p:cNvGraphicFramePr>
            <a:graphicFrameLocks noChangeAspect="1"/>
          </p:cNvGraphicFramePr>
          <p:nvPr/>
        </p:nvGraphicFramePr>
        <p:xfrm>
          <a:off x="2442815" y="4205311"/>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12" name="Object 11">
                        <a:extLst>
                          <a:ext uri="{FF2B5EF4-FFF2-40B4-BE49-F238E27FC236}">
                            <a16:creationId xmlns:a16="http://schemas.microsoft.com/office/drawing/2014/main" id="{5CFD101F-5BB1-46B8-96AA-816985F18AFD}"/>
                          </a:ext>
                        </a:extLst>
                      </p:cNvPr>
                      <p:cNvPicPr/>
                      <p:nvPr/>
                    </p:nvPicPr>
                    <p:blipFill>
                      <a:blip r:embed="rId4"/>
                      <a:stretch>
                        <a:fillRect/>
                      </a:stretch>
                    </p:blipFill>
                    <p:spPr>
                      <a:xfrm>
                        <a:off x="2442815" y="4205311"/>
                        <a:ext cx="7339620" cy="156850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262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Exploitatiebegroting 				</a:t>
            </a:r>
            <a:endParaRPr lang="nl-NL" sz="2000" i="1" dirty="0"/>
          </a:p>
        </p:txBody>
      </p:sp>
      <p:sp>
        <p:nvSpPr>
          <p:cNvPr id="3" name="Tijdelijke aanduiding voor inhoud 2"/>
          <p:cNvSpPr>
            <a:spLocks noGrp="1"/>
          </p:cNvSpPr>
          <p:nvPr>
            <p:ph idx="1"/>
          </p:nvPr>
        </p:nvSpPr>
        <p:spPr>
          <a:xfrm>
            <a:off x="838200" y="1503443"/>
            <a:ext cx="10515600" cy="4322591"/>
          </a:xfrm>
        </p:spPr>
        <p:txBody>
          <a:bodyPr/>
          <a:lstStyle/>
          <a:p>
            <a:pPr marL="0" indent="0">
              <a:buNone/>
            </a:pPr>
            <a:r>
              <a:rPr lang="nl-NL" dirty="0"/>
              <a:t>Overzicht dat inzichtelijk maakt of je verlies of winst maakt (excl. btw)</a:t>
            </a:r>
          </a:p>
          <a:p>
            <a:pPr marL="0" indent="0">
              <a:buNone/>
            </a:pPr>
            <a:endParaRPr lang="nl-NL" dirty="0"/>
          </a:p>
          <a:p>
            <a:r>
              <a:rPr lang="nl-NL" dirty="0">
                <a:solidFill>
                  <a:prstClr val="black"/>
                </a:solidFill>
              </a:rPr>
              <a:t>Exploitatie</a:t>
            </a:r>
            <a:r>
              <a:rPr lang="nl-NL" i="1" dirty="0">
                <a:solidFill>
                  <a:srgbClr val="0070C0"/>
                </a:solidFill>
              </a:rPr>
              <a:t>begroting</a:t>
            </a:r>
            <a:r>
              <a:rPr lang="nl-NL" dirty="0">
                <a:solidFill>
                  <a:prstClr val="black"/>
                </a:solidFill>
              </a:rPr>
              <a:t> (de komende periode)</a:t>
            </a:r>
            <a:r>
              <a:rPr lang="nl-NL" dirty="0"/>
              <a:t> </a:t>
            </a:r>
          </a:p>
          <a:p>
            <a:r>
              <a:rPr lang="nl-NL" dirty="0"/>
              <a:t>Exploitatie</a:t>
            </a:r>
            <a:r>
              <a:rPr lang="nl-NL" i="1" dirty="0">
                <a:solidFill>
                  <a:srgbClr val="0070C0"/>
                </a:solidFill>
              </a:rPr>
              <a:t>overzicht</a:t>
            </a:r>
            <a:r>
              <a:rPr lang="nl-NL" i="1" dirty="0"/>
              <a:t> </a:t>
            </a:r>
            <a:r>
              <a:rPr lang="nl-NL" dirty="0"/>
              <a:t>(de afgelopen periode)</a:t>
            </a:r>
          </a:p>
          <a:p>
            <a:endParaRPr lang="nl-NL" dirty="0">
              <a:solidFill>
                <a:prstClr val="black"/>
              </a:solidFill>
            </a:endParaRP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2050" name="Picture 2" descr="Afbeeldingsresultaat voor winst ver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305" y="2352113"/>
            <a:ext cx="2812495" cy="281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9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p:txBody>
          <a:bodyPr/>
          <a:lstStyle/>
          <a:p>
            <a:r>
              <a:rPr lang="nl-NL" dirty="0"/>
              <a:t>Exploitatiebegroting 				</a:t>
            </a:r>
            <a:endParaRPr lang="nl-NL" sz="2000" i="1" dirty="0"/>
          </a:p>
        </p:txBody>
      </p:sp>
    </p:spTree>
    <p:extLst>
      <p:ext uri="{BB962C8B-B14F-4D97-AF65-F5344CB8AC3E}">
        <p14:creationId xmlns:p14="http://schemas.microsoft.com/office/powerpoint/2010/main" val="269830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71517"/>
          <a:stretch/>
        </p:blipFill>
        <p:spPr>
          <a:xfrm>
            <a:off x="2063079" y="1879374"/>
            <a:ext cx="8065841" cy="2416855"/>
          </a:xfrm>
          <a:prstGeom prst="rect">
            <a:avLst/>
          </a:prstGeom>
        </p:spPr>
      </p:pic>
      <p:sp>
        <p:nvSpPr>
          <p:cNvPr id="3" name="Titel 1"/>
          <p:cNvSpPr>
            <a:spLocks noGrp="1"/>
          </p:cNvSpPr>
          <p:nvPr>
            <p:ph type="title"/>
          </p:nvPr>
        </p:nvSpPr>
        <p:spPr/>
        <p:txBody>
          <a:bodyPr/>
          <a:lstStyle/>
          <a:p>
            <a:r>
              <a:rPr lang="nl-NL" dirty="0"/>
              <a:t>Exploitatiebegroting 				</a:t>
            </a:r>
            <a:endParaRPr lang="nl-NL" sz="2000" i="1" dirty="0"/>
          </a:p>
        </p:txBody>
      </p:sp>
    </p:spTree>
    <p:extLst>
      <p:ext uri="{BB962C8B-B14F-4D97-AF65-F5344CB8AC3E}">
        <p14:creationId xmlns:p14="http://schemas.microsoft.com/office/powerpoint/2010/main" val="383429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2820003" y="3212356"/>
            <a:ext cx="10515600" cy="1154299"/>
          </a:xfrm>
        </p:spPr>
        <p:txBody>
          <a:bodyPr/>
          <a:lstStyle/>
          <a:p>
            <a:r>
              <a:rPr lang="nl-NL" dirty="0"/>
              <a:t>Omzet inclusief BTW (</a:t>
            </a:r>
            <a:r>
              <a:rPr lang="nl-NL" b="1" dirty="0"/>
              <a:t>consumenten</a:t>
            </a:r>
            <a:r>
              <a:rPr lang="nl-NL" dirty="0"/>
              <a:t>omzet)</a:t>
            </a:r>
          </a:p>
          <a:p>
            <a:r>
              <a:rPr lang="nl-NL" dirty="0"/>
              <a:t>Omzet exclusief BTW (</a:t>
            </a:r>
            <a:r>
              <a:rPr lang="nl-NL" b="1" dirty="0"/>
              <a:t>bedrijfs</a:t>
            </a:r>
            <a:r>
              <a:rPr lang="nl-NL" dirty="0"/>
              <a:t>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578337" y="1963291"/>
            <a:ext cx="7035325" cy="707886"/>
          </a:xfrm>
          <a:prstGeom prst="rect">
            <a:avLst/>
          </a:prstGeom>
          <a:noFill/>
        </p:spPr>
        <p:txBody>
          <a:bodyPr wrap="square">
            <a:spAutoFit/>
          </a:bodyPr>
          <a:lstStyle/>
          <a:p>
            <a:pPr marL="0" indent="0" algn="ctr">
              <a:buNone/>
            </a:pPr>
            <a:r>
              <a:rPr lang="nl-NL" sz="4000" b="1" dirty="0">
                <a:solidFill>
                  <a:srgbClr val="0070C0"/>
                </a:solidFill>
              </a:rPr>
              <a:t>Omzet = </a:t>
            </a:r>
            <a:r>
              <a:rPr lang="nl-NL" sz="4000" b="1" dirty="0">
                <a:solidFill>
                  <a:srgbClr val="FFC000"/>
                </a:solidFill>
              </a:rPr>
              <a:t>afzet</a:t>
            </a:r>
            <a:r>
              <a:rPr lang="nl-NL" sz="4000" b="1" dirty="0">
                <a:solidFill>
                  <a:srgbClr val="0070C0"/>
                </a:solidFill>
              </a:rPr>
              <a:t> x </a:t>
            </a:r>
            <a:r>
              <a:rPr lang="nl-NL" sz="4000" b="1" dirty="0">
                <a:solidFill>
                  <a:srgbClr val="FF0000"/>
                </a:solidFill>
              </a:rPr>
              <a:t>verkoopprijs</a:t>
            </a:r>
          </a:p>
        </p:txBody>
      </p:sp>
    </p:spTree>
    <p:extLst>
      <p:ext uri="{BB962C8B-B14F-4D97-AF65-F5344CB8AC3E}">
        <p14:creationId xmlns:p14="http://schemas.microsoft.com/office/powerpoint/2010/main" val="24149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indent="0" algn="ctr">
              <a:buNone/>
            </a:pPr>
            <a:r>
              <a:rPr lang="nl-NL" sz="4000" b="1" dirty="0">
                <a:solidFill>
                  <a:srgbClr val="0070C0"/>
                </a:solidFill>
              </a:rPr>
              <a:t>Inkoopwaarde van de omzet (IWO)</a:t>
            </a:r>
            <a:endParaRPr lang="nl-NL" sz="4000" b="1" dirty="0">
              <a:solidFill>
                <a:srgbClr val="FF0000"/>
              </a:solidFill>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6097424" cy="707886"/>
          </a:xfrm>
          <a:prstGeom prst="rect">
            <a:avLst/>
          </a:prstGeom>
          <a:noFill/>
        </p:spPr>
        <p:txBody>
          <a:bodyPr wrap="square">
            <a:spAutoFit/>
          </a:bodyPr>
          <a:lstStyle/>
          <a:p>
            <a:r>
              <a:rPr lang="nl-NL" sz="4000" b="1" dirty="0">
                <a:solidFill>
                  <a:srgbClr val="0070C0"/>
                </a:solidFill>
              </a:rPr>
              <a:t>IWO = </a:t>
            </a:r>
            <a:r>
              <a:rPr lang="nl-NL" sz="4000" b="1" dirty="0">
                <a:solidFill>
                  <a:srgbClr val="FFC000"/>
                </a:solidFill>
              </a:rPr>
              <a:t>afzet</a:t>
            </a:r>
            <a:r>
              <a:rPr lang="nl-NL" sz="4000" b="1" dirty="0">
                <a:solidFill>
                  <a:srgbClr val="0070C0"/>
                </a:solidFill>
              </a:rPr>
              <a:t> x </a:t>
            </a:r>
            <a:r>
              <a:rPr lang="nl-NL" sz="4000" b="1" dirty="0">
                <a:solidFill>
                  <a:srgbClr val="FF0000"/>
                </a:solidFill>
              </a:rPr>
              <a:t>inkoopprijs</a:t>
            </a:r>
            <a:endParaRPr lang="nl-NL" sz="4000" dirty="0"/>
          </a:p>
        </p:txBody>
      </p:sp>
    </p:spTree>
    <p:extLst>
      <p:ext uri="{BB962C8B-B14F-4D97-AF65-F5344CB8AC3E}">
        <p14:creationId xmlns:p14="http://schemas.microsoft.com/office/powerpoint/2010/main" val="2311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32E020-FEB9-4C5A-9276-3D5C45444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947DDE-A061-438A-8C0E-F83B244B46FF}">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FE4BB540-5D31-453C-8752-4234FBC3E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537</TotalTime>
  <Words>656</Words>
  <Application>Microsoft Office PowerPoint</Application>
  <PresentationFormat>Breedbeeld</PresentationFormat>
  <Paragraphs>193</Paragraphs>
  <Slides>21</Slides>
  <Notes>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29" baseType="lpstr">
      <vt:lpstr>Arial</vt:lpstr>
      <vt:lpstr>Arial Black</vt:lpstr>
      <vt:lpstr>Calibri</vt:lpstr>
      <vt:lpstr>Trebuchet MS</vt:lpstr>
      <vt:lpstr>Wingdings</vt:lpstr>
      <vt:lpstr>Wingdings 3</vt:lpstr>
      <vt:lpstr>ThemaYuverta</vt:lpstr>
      <vt:lpstr>Document</vt:lpstr>
      <vt:lpstr>Probleem! </vt:lpstr>
      <vt:lpstr>PowerPoint-presentatie</vt:lpstr>
      <vt:lpstr>Financieel Management  Exploitatiebegroting en brutowinst </vt:lpstr>
      <vt:lpstr>Financieel Management </vt:lpstr>
      <vt:lpstr>Exploitatiebegroting     </vt:lpstr>
      <vt:lpstr>Exploitatiebegroting     </vt:lpstr>
      <vt:lpstr>Exploitatiebegroting     </vt:lpstr>
      <vt:lpstr>Exploitatiebegroting     </vt:lpstr>
      <vt:lpstr>Exploitatiebegroting     </vt:lpstr>
      <vt:lpstr>Exploitatiebegroting     </vt:lpstr>
      <vt:lpstr>PowerPoint-presentatie</vt:lpstr>
      <vt:lpstr>Welke kosten zijn er allemaal?</vt:lpstr>
      <vt:lpstr>PowerPoint-presentatie</vt:lpstr>
      <vt:lpstr>Wat is het verschil tussen constante/vaste en variabele kosten?</vt:lpstr>
      <vt:lpstr>PowerPoint-presentatie</vt:lpstr>
      <vt:lpstr>Exploitatiebegroting     </vt:lpstr>
      <vt:lpstr>Exploitatiebegroting     </vt:lpstr>
      <vt:lpstr>Exploitatiebegroting     </vt:lpstr>
      <vt:lpstr>Exploitatiebegroting     </vt:lpstr>
      <vt:lpstr>Exploitatiebegroting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Probleem! </dc:title>
  <dc:creator>Gerjan de Ruiter</dc:creator>
  <cp:lastModifiedBy>Gerjan de Ruiter</cp:lastModifiedBy>
  <cp:revision>1</cp:revision>
  <dcterms:created xsi:type="dcterms:W3CDTF">2022-11-23T07:33:54Z</dcterms:created>
  <dcterms:modified xsi:type="dcterms:W3CDTF">2022-12-07T13:47:31Z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